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1262E2-8E93-4979-9D08-C9B9B4F25307}">
  <a:tblStyle styleId="{AA1262E2-8E93-4979-9D08-C9B9B4F253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4" name="Google Shape;29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2d84cc2c0da_0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g2d84cc2c0d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g2d84cc2c0da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3236;g2d84cc2c0da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2d84cc2c0da_0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g2d84cc2c0da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2d84cc2c0da_0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3" name="Google Shape;3343;g2d84cc2c0da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2d84cc2c0da_0_6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4" name="Google Shape;3354;g2d84cc2c0da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2d84cc2c0da_0_6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g2d84cc2c0da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g2d84cc2c0da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g2d84cc2c0d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g2d84cc2c0da_0_6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7" name="Google Shape;3387;g2d84cc2c0da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g2d84cc2c0da_0_6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g2d84cc2c0da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2d84cc2c0da_0_7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6" name="Google Shape;3416;g2d84cc2c0da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329f6127891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g329f612789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2d84cc2c0da_0_7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g2d84cc2c0da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g2d84cc2c0da_0_8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g2d84cc2c0da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g2d84cc2c0da_0_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g2d84cc2c0da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g2d84cc2c0da_0_8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g2d84cc2c0da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2d84cc2c0da_0_8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g2d84cc2c0da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2d84cc2c0da_0_9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g2d84cc2c0da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d84cc2c0da_0_9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g2d84cc2c0da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2d84cc2c0da_0_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g2d84cc2c0da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g2d84cc2c0da_0_9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g2d84cc2c0da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329be7d8a9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g329be7d8a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g2d84cc2c0da_0_10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g2d84cc2c0da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Google Shape;3634;g2d84cc2c0da_0_1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g2d84cc2c0da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2d84cc2c0da_0_1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g2d84cc2c0da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3296e85e500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g3296e85e50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3296e85e500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g3296e85e50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g3296e85e500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g3296e85e50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g2d84cc2c0da_0_1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3" name="Google Shape;3713;g2d84cc2c0da_0_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Google Shape;3819;g329d95e81e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g329d95e81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g329d95e81e7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g329d95e81e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329be7d8a9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g329be7d8a9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g329d95e81e7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g329d95e81e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329771ecac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g329771eca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g2d84cc2c0d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g2d84cc2c0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2d84cc2c0da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g2d84cc2c0d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329f6127891_1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g329f6127891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2d84cc2c0da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g2d84cc2c0d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+ image">
  <p:cSld name="Title slide + image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/>
          <p:nvPr/>
        </p:nvSpPr>
        <p:spPr>
          <a:xfrm>
            <a:off x="-10751" y="0"/>
            <a:ext cx="12202751" cy="6858000"/>
          </a:xfrm>
          <a:custGeom>
            <a:avLst/>
            <a:gdLst/>
            <a:ahLst/>
            <a:cxnLst/>
            <a:rect l="l" t="t" r="r" b="b"/>
            <a:pathLst>
              <a:path w="12202751" h="6858000" extrusionOk="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9899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>
            <a:off x="721114" y="437497"/>
            <a:ext cx="1530269" cy="594427"/>
            <a:chOff x="717019" y="5865846"/>
            <a:chExt cx="1413341" cy="549007"/>
          </a:xfrm>
        </p:grpSpPr>
        <p:sp>
          <p:nvSpPr>
            <p:cNvPr id="46" name="Google Shape;46;p2"/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/>
              <a:ahLst/>
              <a:cxnLst/>
              <a:rect l="l" t="t" r="r" b="b"/>
              <a:pathLst>
                <a:path w="258644" h="277455" extrusionOk="0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/>
              <a:ahLst/>
              <a:cxnLst/>
              <a:rect l="l" t="t" r="r" b="b"/>
              <a:pathLst>
                <a:path w="244583" h="271726" extrusionOk="0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/>
              <a:ahLst/>
              <a:cxnLst/>
              <a:rect l="l" t="t" r="r" b="b"/>
              <a:pathLst>
                <a:path w="256862" h="254189" extrusionOk="0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/>
              <a:ahLst/>
              <a:cxnLst/>
              <a:rect l="l" t="t" r="r" b="b"/>
              <a:pathLst>
                <a:path w="172024" h="200539" extrusionOk="0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/>
              <a:ahLst/>
              <a:cxnLst/>
              <a:rect l="l" t="t" r="r" b="b"/>
              <a:pathLst>
                <a:path w="35585" h="271552" extrusionOk="0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/>
              <a:ahLst/>
              <a:cxnLst/>
              <a:rect l="l" t="t" r="r" b="b"/>
              <a:pathLst>
                <a:path w="122204" h="278671" extrusionOk="0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/>
              <a:ahLst/>
              <a:cxnLst/>
              <a:rect l="l" t="t" r="r" b="b"/>
              <a:pathLst>
                <a:path w="113699" h="245855" extrusionOk="0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/>
              <a:ahLst/>
              <a:cxnLst/>
              <a:rect l="l" t="t" r="r" b="b"/>
              <a:pathLst>
                <a:path w="221843" h="272941" extrusionOk="0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719138" y="3950387"/>
            <a:ext cx="5865553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body" idx="2"/>
          </p:nvPr>
        </p:nvSpPr>
        <p:spPr>
          <a:xfrm>
            <a:off x="719137" y="5404234"/>
            <a:ext cx="587154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dt" idx="10"/>
          </p:nvPr>
        </p:nvSpPr>
        <p:spPr>
          <a:xfrm>
            <a:off x="719137" y="5813671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"/>
          <p:cNvSpPr>
            <a:spLocks noGrp="1"/>
          </p:cNvSpPr>
          <p:nvPr>
            <p:ph type="pic" idx="3"/>
          </p:nvPr>
        </p:nvSpPr>
        <p:spPr>
          <a:xfrm>
            <a:off x="7308357" y="0"/>
            <a:ext cx="488364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58" name="Google Shape;58;p2"/>
          <p:cNvGrpSpPr/>
          <p:nvPr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59" name="Google Shape;59;p2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" name="Google Shape;67;p2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" name="Google Shape;70;p2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" name="Google Shape;77;p2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5" name="Google Shape;85;p2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6" name="Google Shape;86;p2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87" name="Google Shape;87;p2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2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" name="Google Shape;94;p2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95" name="Google Shape;95;p2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9" name="Google Shape;99;p2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3" name="Google Shape;103;p2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4" name="Google Shape;104;p2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5" name="Google Shape;105;p2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6" name="Google Shape;106;p2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07" name="Google Shape;107;p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8" name="Google Shape;108;p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09" name="Google Shape;109;p2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" name="Google Shape;111;p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" name="Google Shape;112;p2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3" name="Google Shape;113;p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5" name="Google Shape;115;p2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21" name="Google Shape;121;p2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22" name="Google Shape;122;p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3" name="Google Shape;123;p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5" name="Google Shape;125;p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26" name="Google Shape;126;p2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| 5x">
  <p:cSld name="Text + image | 5x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"/>
          <p:cNvSpPr/>
          <p:nvPr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+ image | 5x</a:t>
            </a:r>
            <a:endParaRPr/>
          </a:p>
        </p:txBody>
      </p:sp>
      <p:sp>
        <p:nvSpPr>
          <p:cNvPr id="432" name="Google Shape;432;p11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1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4" name="Google Shape;434;p11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1"/>
          <p:cNvSpPr>
            <a:spLocks noGrp="1"/>
          </p:cNvSpPr>
          <p:nvPr>
            <p:ph type="pic" idx="2"/>
          </p:nvPr>
        </p:nvSpPr>
        <p:spPr>
          <a:xfrm>
            <a:off x="719138" y="1565274"/>
            <a:ext cx="2008023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6" name="Google Shape;436;p11"/>
          <p:cNvSpPr>
            <a:spLocks noGrp="1"/>
          </p:cNvSpPr>
          <p:nvPr>
            <p:ph type="pic" idx="3"/>
          </p:nvPr>
        </p:nvSpPr>
        <p:spPr>
          <a:xfrm>
            <a:off x="2904788" y="1565274"/>
            <a:ext cx="2008023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7" name="Google Shape;437;p11"/>
          <p:cNvSpPr>
            <a:spLocks noGrp="1"/>
          </p:cNvSpPr>
          <p:nvPr>
            <p:ph type="pic" idx="4"/>
          </p:nvPr>
        </p:nvSpPr>
        <p:spPr>
          <a:xfrm>
            <a:off x="5090438" y="1565274"/>
            <a:ext cx="2008023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8" name="Google Shape;438;p11"/>
          <p:cNvSpPr>
            <a:spLocks noGrp="1"/>
          </p:cNvSpPr>
          <p:nvPr>
            <p:ph type="pic" idx="5"/>
          </p:nvPr>
        </p:nvSpPr>
        <p:spPr>
          <a:xfrm>
            <a:off x="7276088" y="1565274"/>
            <a:ext cx="2008023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9" name="Google Shape;439;p11"/>
          <p:cNvSpPr>
            <a:spLocks noGrp="1"/>
          </p:cNvSpPr>
          <p:nvPr>
            <p:ph type="pic" idx="6"/>
          </p:nvPr>
        </p:nvSpPr>
        <p:spPr>
          <a:xfrm>
            <a:off x="9461739" y="1565274"/>
            <a:ext cx="2008023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440" name="Google Shape;440;p11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441" name="Google Shape;441;p11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450" name="Google Shape;450;p11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451" name="Google Shape;451;p11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52" name="Google Shape;452;p11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53" name="Google Shape;453;p11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54" name="Google Shape;454;p11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55" name="Google Shape;455;p11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56" name="Google Shape;456;p11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57" name="Google Shape;457;p11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58" name="Google Shape;458;p11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59" name="Google Shape;459;p11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2" name="Google Shape;462;p11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3" name="Google Shape;463;p1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65" name="Google Shape;465;p11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11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468" name="Google Shape;468;p11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1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11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471" name="Google Shape;471;p11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472" name="Google Shape;472;p1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1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11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5" name="Google Shape;475;p11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476" name="Google Shape;476;p11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477" name="Google Shape;477;p11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478" name="Google Shape;478;p11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79" name="Google Shape;479;p1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80" name="Google Shape;480;p1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82" name="Google Shape;482;p11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| 8x">
  <p:cSld name="Text + image | 8x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+ image | 8x</a:t>
            </a:r>
            <a:endParaRPr/>
          </a:p>
        </p:txBody>
      </p:sp>
      <p:sp>
        <p:nvSpPr>
          <p:cNvPr id="485" name="Google Shape;485;p12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2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7" name="Google Shape;487;p12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2"/>
          <p:cNvSpPr>
            <a:spLocks noGrp="1"/>
          </p:cNvSpPr>
          <p:nvPr>
            <p:ph type="pic" idx="2"/>
          </p:nvPr>
        </p:nvSpPr>
        <p:spPr>
          <a:xfrm>
            <a:off x="719138" y="1565275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89" name="Google Shape;489;p12"/>
          <p:cNvSpPr>
            <a:spLocks noGrp="1"/>
          </p:cNvSpPr>
          <p:nvPr>
            <p:ph type="pic" idx="3"/>
          </p:nvPr>
        </p:nvSpPr>
        <p:spPr>
          <a:xfrm>
            <a:off x="3452029" y="1565275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0" name="Google Shape;490;p12"/>
          <p:cNvSpPr>
            <a:spLocks noGrp="1"/>
          </p:cNvSpPr>
          <p:nvPr>
            <p:ph type="pic" idx="4"/>
          </p:nvPr>
        </p:nvSpPr>
        <p:spPr>
          <a:xfrm>
            <a:off x="6184920" y="1565275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1" name="Google Shape;491;p12"/>
          <p:cNvSpPr>
            <a:spLocks noGrp="1"/>
          </p:cNvSpPr>
          <p:nvPr>
            <p:ph type="pic" idx="5"/>
          </p:nvPr>
        </p:nvSpPr>
        <p:spPr>
          <a:xfrm>
            <a:off x="8917812" y="1565275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2" name="Google Shape;492;p12"/>
          <p:cNvSpPr>
            <a:spLocks noGrp="1"/>
          </p:cNvSpPr>
          <p:nvPr>
            <p:ph type="pic" idx="6"/>
          </p:nvPr>
        </p:nvSpPr>
        <p:spPr>
          <a:xfrm>
            <a:off x="719138" y="3873957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3" name="Google Shape;493;p12"/>
          <p:cNvSpPr>
            <a:spLocks noGrp="1"/>
          </p:cNvSpPr>
          <p:nvPr>
            <p:ph type="pic" idx="7"/>
          </p:nvPr>
        </p:nvSpPr>
        <p:spPr>
          <a:xfrm>
            <a:off x="3452029" y="3873957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4" name="Google Shape;494;p12"/>
          <p:cNvSpPr>
            <a:spLocks noGrp="1"/>
          </p:cNvSpPr>
          <p:nvPr>
            <p:ph type="pic" idx="8"/>
          </p:nvPr>
        </p:nvSpPr>
        <p:spPr>
          <a:xfrm>
            <a:off x="6184920" y="3873957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95" name="Google Shape;495;p12"/>
          <p:cNvSpPr>
            <a:spLocks noGrp="1"/>
          </p:cNvSpPr>
          <p:nvPr>
            <p:ph type="pic" idx="9"/>
          </p:nvPr>
        </p:nvSpPr>
        <p:spPr>
          <a:xfrm>
            <a:off x="8917812" y="3873957"/>
            <a:ext cx="2553463" cy="212976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496" name="Google Shape;496;p12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497" name="Google Shape;497;p12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506" name="Google Shape;506;p12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507" name="Google Shape;507;p12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8" name="Google Shape;508;p12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9" name="Google Shape;509;p12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10" name="Google Shape;510;p12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1" name="Google Shape;511;p12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2" name="Google Shape;512;p12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513" name="Google Shape;513;p1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14" name="Google Shape;514;p12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515" name="Google Shape;515;p12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6" name="Google Shape;516;p1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1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8" name="Google Shape;518;p12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9" name="Google Shape;519;p1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1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21" name="Google Shape;521;p12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522" name="Google Shape;522;p12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3" name="Google Shape;523;p12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524" name="Google Shape;524;p12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12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2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527" name="Google Shape;527;p12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528" name="Google Shape;528;p1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1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12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1" name="Google Shape;531;p12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532" name="Google Shape;532;p12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533" name="Google Shape;533;p12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534" name="Google Shape;534;p1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35" name="Google Shape;535;p1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536" name="Google Shape;536;p1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" name="Google Shape;537;p1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38" name="Google Shape;538;p12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quote">
  <p:cSld name="Image + quote">
    <p:bg>
      <p:bgPr>
        <a:solidFill>
          <a:schemeClr val="accent1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/>
          </p:nvPr>
        </p:nvSpPr>
        <p:spPr>
          <a:xfrm>
            <a:off x="0" y="-461002"/>
            <a:ext cx="15581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3"/>
          <p:cNvSpPr/>
          <p:nvPr/>
        </p:nvSpPr>
        <p:spPr>
          <a:xfrm>
            <a:off x="2" y="2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1999" h="6857999" extrusionOk="0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3"/>
          <p:cNvSpPr txBox="1">
            <a:spLocks noGrp="1"/>
          </p:cNvSpPr>
          <p:nvPr>
            <p:ph type="body" idx="1"/>
          </p:nvPr>
        </p:nvSpPr>
        <p:spPr>
          <a:xfrm>
            <a:off x="6845643" y="719138"/>
            <a:ext cx="4625632" cy="52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sz="4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45" name="Google Shape;545;p13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546" name="Google Shape;546;p13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/>
              <a:ahLst/>
              <a:cxnLst/>
              <a:rect l="l" t="t" r="r" b="b"/>
              <a:pathLst>
                <a:path w="174307" h="186023" extrusionOk="0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/>
              <a:ahLst/>
              <a:cxnLst/>
              <a:rect l="l" t="t" r="r" b="b"/>
              <a:pathLst>
                <a:path w="163639" h="182213" extrusionOk="0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/>
              <a:ahLst/>
              <a:cxnLst/>
              <a:rect l="l" t="t" r="r" b="b"/>
              <a:pathLst>
                <a:path w="172449" h="170903" extrusionOk="0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/>
              <a:ahLst/>
              <a:cxnLst/>
              <a:rect l="l" t="t" r="r" b="b"/>
              <a:pathLst>
                <a:path w="114680" h="134397" extrusionOk="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/>
              <a:ahLst/>
              <a:cxnLst/>
              <a:rect l="l" t="t" r="r" b="b"/>
              <a:pathLst>
                <a:path w="24003" h="182213" extrusionOk="0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/>
              <a:ahLst/>
              <a:cxnLst/>
              <a:rect l="l" t="t" r="r" b="b"/>
              <a:pathLst>
                <a:path w="81533" h="186023" extrusionOk="0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/>
              <a:ahLst/>
              <a:cxnLst/>
              <a:rect l="l" t="t" r="r" b="b"/>
              <a:pathLst>
                <a:path w="74961" h="164972" extrusionOk="0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/>
              <a:ahLst/>
              <a:cxnLst/>
              <a:rect l="l" t="t" r="r" b="b"/>
              <a:pathLst>
                <a:path w="148685" h="182308" extrusionOk="0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" name="Google Shape;554;p13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3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6" name="Google Shape;556;p13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57" name="Google Shape;557;p13"/>
          <p:cNvSpPr txBox="1">
            <a:spLocks noGrp="1"/>
          </p:cNvSpPr>
          <p:nvPr>
            <p:ph type="body" idx="3"/>
          </p:nvPr>
        </p:nvSpPr>
        <p:spPr>
          <a:xfrm>
            <a:off x="0" y="4094329"/>
            <a:ext cx="6096000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3"/>
          <p:cNvSpPr txBox="1">
            <a:spLocks noGrp="1"/>
          </p:cNvSpPr>
          <p:nvPr>
            <p:ph type="body" idx="4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559" name="Google Shape;559;p13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560" name="Google Shape;560;p13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8" name="Google Shape;568;p13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569" name="Google Shape;569;p13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1" name="Google Shape;571;p13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72" name="Google Shape;572;p13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13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13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13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13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13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8" name="Google Shape;578;p13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579" name="Google Shape;579;p13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580" name="Google Shape;580;p13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87" name="Google Shape;587;p13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588" name="Google Shape;588;p13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13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91" name="Google Shape;591;p13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592" name="Google Shape;592;p13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593" name="Google Shape;593;p13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1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5" name="Google Shape;595;p13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6" name="Google Shape;596;p13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597" name="Google Shape;597;p13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8" name="Google Shape;598;p13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" name="Google Shape;599;p13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00" name="Google Shape;600;p13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601" name="Google Shape;601;p13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602" name="Google Shape;602;p13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603" name="Google Shape;603;p13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604" name="Google Shape;604;p13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5" name="Google Shape;605;p13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6" name="Google Shape;606;p13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7" name="Google Shape;607;p13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608" name="Google Shape;608;p1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09" name="Google Shape;609;p1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10" name="Google Shape;610;p13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1" name="Google Shape;611;p13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13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13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4" name="Google Shape;614;p13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13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16" name="Google Shape;616;p13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8" name="Google Shape;618;p13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621" name="Google Shape;621;p13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622" name="Google Shape;622;p13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623" name="Google Shape;623;p13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24" name="Google Shape;624;p13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625" name="Google Shape;625;p13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6" name="Google Shape;626;p13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627" name="Google Shape;627;p13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#3">
  <p:cSld name="Custom #3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4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4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4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2" name="Google Shape;632;p14"/>
          <p:cNvSpPr>
            <a:spLocks noGrp="1"/>
          </p:cNvSpPr>
          <p:nvPr>
            <p:ph type="pic" idx="2"/>
          </p:nvPr>
        </p:nvSpPr>
        <p:spPr>
          <a:xfrm>
            <a:off x="3818238" y="719138"/>
            <a:ext cx="7651524" cy="52816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633" name="Google Shape;633;p14"/>
          <p:cNvGrpSpPr/>
          <p:nvPr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634" name="Google Shape;634;p14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643" name="Google Shape;643;p14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644" name="Google Shape;644;p14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645" name="Google Shape;645;p14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646" name="Google Shape;646;p14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47" name="Google Shape;647;p14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8" name="Google Shape;648;p14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9" name="Google Shape;649;p14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650" name="Google Shape;650;p1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51" name="Google Shape;651;p14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652" name="Google Shape;652;p14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3" name="Google Shape;653;p14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14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5" name="Google Shape;655;p14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6" name="Google Shape;656;p14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14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58" name="Google Shape;658;p14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659" name="Google Shape;659;p14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4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661" name="Google Shape;661;p14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4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4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664" name="Google Shape;664;p14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665" name="Google Shape;665;p1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1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14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68" name="Google Shape;668;p14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669" name="Google Shape;669;p14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670" name="Google Shape;670;p14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671" name="Google Shape;671;p14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72" name="Google Shape;672;p1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673" name="Google Shape;673;p1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4" name="Google Shape;674;p14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675" name="Google Shape;675;p14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">
  <p:cSld name="Graph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5"/>
          <p:cNvSpPr>
            <a:spLocks noGrp="1"/>
          </p:cNvSpPr>
          <p:nvPr>
            <p:ph type="chart" idx="2"/>
          </p:nvPr>
        </p:nvSpPr>
        <p:spPr>
          <a:xfrm>
            <a:off x="718667" y="1565275"/>
            <a:ext cx="10753334" cy="44354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1260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 sz="12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Quattrocento San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lpha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8" name="Google Shape;678;p15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15"/>
          <p:cNvSpPr/>
          <p:nvPr/>
        </p:nvSpPr>
        <p:spPr>
          <a:xfrm>
            <a:off x="0" y="-441330"/>
            <a:ext cx="67967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endParaRPr/>
          </a:p>
        </p:txBody>
      </p:sp>
      <p:sp>
        <p:nvSpPr>
          <p:cNvPr id="680" name="Google Shape;680;p15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15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82" name="Google Shape;682;p15"/>
          <p:cNvGrpSpPr/>
          <p:nvPr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683" name="Google Shape;683;p15"/>
            <p:cNvGrpSpPr/>
            <p:nvPr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684" name="Google Shape;684;p15"/>
              <p:cNvSpPr/>
              <p:nvPr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b="1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/>
              </a:p>
            </p:txBody>
          </p:sp>
          <p:sp>
            <p:nvSpPr>
              <p:cNvPr id="685" name="Google Shape;685;p15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686" name="Google Shape;686;p15"/>
              <p:cNvSpPr/>
              <p:nvPr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grpSp>
            <p:nvGrpSpPr>
              <p:cNvPr id="687" name="Google Shape;687;p15"/>
              <p:cNvGrpSpPr/>
              <p:nvPr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688" name="Google Shape;688;p15"/>
                <p:cNvSpPr/>
                <p:nvPr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D1D1D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5"/>
                <p:cNvSpPr/>
                <p:nvPr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5"/>
                <p:cNvSpPr txBox="1"/>
                <p:nvPr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/>
                </a:p>
              </p:txBody>
            </p:sp>
            <p:sp>
              <p:nvSpPr>
                <p:cNvPr id="691" name="Google Shape;691;p15"/>
                <p:cNvSpPr txBox="1"/>
                <p:nvPr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/>
                </a:p>
              </p:txBody>
            </p:sp>
            <p:sp>
              <p:nvSpPr>
                <p:cNvPr id="692" name="Google Shape;692;p15"/>
                <p:cNvSpPr/>
                <p:nvPr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280" h="1624084" extrusionOk="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93" name="Google Shape;693;p15"/>
                <p:cNvGrpSpPr/>
                <p:nvPr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694" name="Google Shape;694;p15"/>
                  <p:cNvSpPr/>
                  <p:nvPr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5"/>
                  <p:cNvSpPr/>
                  <p:nvPr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5"/>
                  <p:cNvSpPr/>
                  <p:nvPr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7" name="Google Shape;697;p15"/>
                <p:cNvGrpSpPr/>
                <p:nvPr/>
              </p:nvGrpSpPr>
              <p:grpSpPr>
                <a:xfrm>
                  <a:off x="-3261070" y="3635199"/>
                  <a:ext cx="160688" cy="145484"/>
                  <a:chOff x="-3261070" y="3620931"/>
                  <a:chExt cx="184486" cy="167031"/>
                </a:xfrm>
              </p:grpSpPr>
              <p:sp>
                <p:nvSpPr>
                  <p:cNvPr id="698" name="Google Shape;698;p15"/>
                  <p:cNvSpPr/>
                  <p:nvPr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699" name="Google Shape;699;p15"/>
                  <p:cNvGrpSpPr/>
                  <p:nvPr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700" name="Google Shape;700;p15"/>
                    <p:cNvCxnSpPr/>
                    <p:nvPr/>
                  </p:nvCxnSpPr>
                  <p:spPr>
                    <a:xfrm>
                      <a:off x="1094874" y="-878305"/>
                      <a:ext cx="0" cy="61361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01" name="Google Shape;701;p15"/>
                    <p:cNvCxnSpPr/>
                    <p:nvPr/>
                  </p:nvCxnSpPr>
                  <p:spPr>
                    <a:xfrm>
                      <a:off x="1962238" y="-878306"/>
                      <a:ext cx="0" cy="613611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grpSp>
                  <p:nvGrpSpPr>
                    <p:cNvPr id="702" name="Google Shape;702;p15"/>
                    <p:cNvGrpSpPr/>
                    <p:nvPr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703" name="Google Shape;703;p15"/>
                      <p:cNvCxnSpPr/>
                      <p:nvPr/>
                    </p:nvCxnSpPr>
                    <p:spPr>
                      <a:xfrm>
                        <a:off x="1446196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818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704" name="Google Shape;704;p15"/>
                      <p:cNvCxnSpPr/>
                      <p:nvPr/>
                    </p:nvCxnSpPr>
                    <p:spPr>
                      <a:xfrm>
                        <a:off x="1270535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818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705" name="Google Shape;705;p15"/>
                      <p:cNvCxnSpPr/>
                      <p:nvPr/>
                    </p:nvCxnSpPr>
                    <p:spPr>
                      <a:xfrm>
                        <a:off x="1621857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818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706" name="Google Shape;706;p15"/>
                      <p:cNvCxnSpPr/>
                      <p:nvPr/>
                    </p:nvCxnSpPr>
                    <p:spPr>
                      <a:xfrm>
                        <a:off x="1797518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818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  <p:cxnSp>
                <p:nvCxnSpPr>
                  <p:cNvPr id="707" name="Google Shape;707;p15"/>
                  <p:cNvCxnSpPr/>
                  <p:nvPr/>
                </p:nvCxnSpPr>
                <p:spPr>
                  <a:xfrm rot="10800000">
                    <a:off x="-3260471" y="3739408"/>
                    <a:ext cx="143329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08" name="Google Shape;708;p15"/>
                  <p:cNvCxnSpPr/>
                  <p:nvPr/>
                </p:nvCxnSpPr>
                <p:spPr>
                  <a:xfrm rot="10800000">
                    <a:off x="-3261070" y="3713352"/>
                    <a:ext cx="142893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09" name="Google Shape;709;p15"/>
                  <p:cNvCxnSpPr/>
                  <p:nvPr/>
                </p:nvCxnSpPr>
                <p:spPr>
                  <a:xfrm rot="10800000">
                    <a:off x="-3261070" y="3689677"/>
                    <a:ext cx="142893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10" name="Google Shape;710;p15"/>
                  <p:cNvCxnSpPr/>
                  <p:nvPr/>
                </p:nvCxnSpPr>
                <p:spPr>
                  <a:xfrm rot="10800000">
                    <a:off x="-3261070" y="3663621"/>
                    <a:ext cx="142893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711" name="Google Shape;711;p15"/>
                  <p:cNvSpPr/>
                  <p:nvPr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712" name="Google Shape;712;p15"/>
                  <p:cNvGrpSpPr/>
                  <p:nvPr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</p:grpSpPr>
                <p:sp>
                  <p:nvSpPr>
                    <p:cNvPr id="713" name="Google Shape;713;p15"/>
                    <p:cNvSpPr/>
                    <p:nvPr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4" name="Google Shape;714;p15"/>
                    <p:cNvSpPr/>
                    <p:nvPr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5" name="Google Shape;715;p15"/>
                    <p:cNvSpPr/>
                    <p:nvPr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716" name="Google Shape;716;p15"/>
              <p:cNvSpPr/>
              <p:nvPr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717" name="Google Shape;717;p15"/>
              <p:cNvGrpSpPr/>
              <p:nvPr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718" name="Google Shape;718;p15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15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0" name="Google Shape;720;p15"/>
              <p:cNvGrpSpPr/>
              <p:nvPr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721" name="Google Shape;721;p15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722" name="Google Shape;722;p15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3" name="Google Shape;723;p15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4" name="Google Shape;724;p15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725" name="Google Shape;725;p15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726" name="Google Shape;726;p15"/>
            <p:cNvGrpSpPr/>
            <p:nvPr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727" name="Google Shape;727;p15"/>
              <p:cNvSpPr/>
              <p:nvPr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b="1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/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grpSp>
            <p:nvGrpSpPr>
              <p:cNvPr id="732" name="Google Shape;732;p15"/>
              <p:cNvGrpSpPr/>
              <p:nvPr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733" name="Google Shape;733;p15"/>
                <p:cNvSpPr/>
                <p:nvPr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9525" cap="flat" cmpd="sng">
                  <a:solidFill>
                    <a:srgbClr val="F2F2F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1800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50" b="1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/>
                </a:p>
              </p:txBody>
            </p:sp>
            <p:sp>
              <p:nvSpPr>
                <p:cNvPr id="734" name="Google Shape;734;p15"/>
                <p:cNvSpPr/>
                <p:nvPr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35" name="Google Shape;735;p15"/>
              <p:cNvGrpSpPr/>
              <p:nvPr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736" name="Google Shape;736;p15"/>
                <p:cNvSpPr/>
                <p:nvPr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D1D1D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p15"/>
                <p:cNvSpPr/>
                <p:nvPr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p15"/>
                <p:cNvSpPr txBox="1"/>
                <p:nvPr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/>
                </a:p>
              </p:txBody>
            </p:sp>
            <p:sp>
              <p:nvSpPr>
                <p:cNvPr id="739" name="Google Shape;739;p15"/>
                <p:cNvSpPr txBox="1"/>
                <p:nvPr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/>
                </a:p>
              </p:txBody>
            </p:sp>
            <p:sp>
              <p:nvSpPr>
                <p:cNvPr id="740" name="Google Shape;740;p15"/>
                <p:cNvSpPr/>
                <p:nvPr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280" h="1624084" extrusionOk="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41" name="Google Shape;741;p15"/>
                <p:cNvGrpSpPr/>
                <p:nvPr/>
              </p:nvGrpSpPr>
              <p:grpSpPr>
                <a:xfrm>
                  <a:off x="-3280188" y="2718400"/>
                  <a:ext cx="269062" cy="277404"/>
                  <a:chOff x="-3280188" y="2713782"/>
                  <a:chExt cx="269062" cy="277404"/>
                </a:xfrm>
              </p:grpSpPr>
              <p:sp>
                <p:nvSpPr>
                  <p:cNvPr id="742" name="Google Shape;742;p15"/>
                  <p:cNvSpPr/>
                  <p:nvPr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15"/>
                  <p:cNvSpPr/>
                  <p:nvPr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15"/>
                  <p:cNvSpPr/>
                  <p:nvPr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15"/>
                  <p:cNvSpPr/>
                  <p:nvPr/>
                </p:nvSpPr>
                <p:spPr>
                  <a:xfrm rot="-1868052">
                    <a:off x="-3258488" y="2796616"/>
                    <a:ext cx="225663" cy="146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663" h="146804" extrusionOk="0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6" name="Google Shape;746;p15"/>
                <p:cNvGrpSpPr/>
                <p:nvPr/>
              </p:nvGrpSpPr>
              <p:grpSpPr>
                <a:xfrm>
                  <a:off x="-3223453" y="2766797"/>
                  <a:ext cx="150066" cy="128120"/>
                  <a:chOff x="-2616295" y="2879881"/>
                  <a:chExt cx="330773" cy="287997"/>
                </a:xfrm>
              </p:grpSpPr>
              <p:sp>
                <p:nvSpPr>
                  <p:cNvPr id="747" name="Google Shape;747;p15"/>
                  <p:cNvSpPr/>
                  <p:nvPr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94" h="200436" extrusionOk="0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solidFill>
                      <a:srgbClr val="3F3E3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0000" tIns="180000" rIns="180000" bIns="1800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8" name="Google Shape;748;p15"/>
                  <p:cNvSpPr/>
                  <p:nvPr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08" h="67245" extrusionOk="0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 cap="flat" cmpd="sng">
                    <a:solidFill>
                      <a:srgbClr val="307EBD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0000" tIns="180000" rIns="180000" bIns="1800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6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6"/>
          <p:cNvSpPr/>
          <p:nvPr/>
        </p:nvSpPr>
        <p:spPr>
          <a:xfrm>
            <a:off x="0" y="-441330"/>
            <a:ext cx="5856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/>
          </a:p>
        </p:txBody>
      </p:sp>
      <p:sp>
        <p:nvSpPr>
          <p:cNvPr id="752" name="Google Shape;752;p16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16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54" name="Google Shape;754;p16"/>
          <p:cNvGrpSpPr/>
          <p:nvPr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5" name="Google Shape;755;p16"/>
            <p:cNvGrpSpPr/>
            <p:nvPr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756" name="Google Shape;756;p16"/>
              <p:cNvSpPr/>
              <p:nvPr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b="1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/>
              </a:p>
            </p:txBody>
          </p:sp>
          <p:sp>
            <p:nvSpPr>
              <p:cNvPr id="757" name="Google Shape;757;p16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758" name="Google Shape;758;p16"/>
              <p:cNvSpPr/>
              <p:nvPr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59" name="Google Shape;759;p16"/>
              <p:cNvGrpSpPr/>
              <p:nvPr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760" name="Google Shape;760;p16"/>
                <p:cNvSpPr/>
                <p:nvPr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9525" cap="flat" cmpd="sng">
                  <a:solidFill>
                    <a:srgbClr val="F2F2F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1800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50" b="1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/>
                </a:p>
              </p:txBody>
            </p:sp>
            <p:sp>
              <p:nvSpPr>
                <p:cNvPr id="761" name="Google Shape;761;p16"/>
                <p:cNvSpPr/>
                <p:nvPr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62" name="Google Shape;762;p16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763" name="Google Shape;763;p16"/>
              <p:cNvSpPr/>
              <p:nvPr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/>
              </a:p>
            </p:txBody>
          </p:sp>
          <p:grpSp>
            <p:nvGrpSpPr>
              <p:cNvPr id="764" name="Google Shape;764;p16"/>
              <p:cNvGrpSpPr/>
              <p:nvPr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765" name="Google Shape;765;p16"/>
                <p:cNvSpPr/>
                <p:nvPr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D1D1D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6"/>
                <p:cNvSpPr/>
                <p:nvPr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6"/>
                <p:cNvSpPr txBox="1"/>
                <p:nvPr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/>
                </a:p>
              </p:txBody>
            </p:sp>
            <p:sp>
              <p:nvSpPr>
                <p:cNvPr id="768" name="Google Shape;768;p16"/>
                <p:cNvSpPr/>
                <p:nvPr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280" h="1624084" extrusionOk="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69" name="Google Shape;769;p16"/>
                <p:cNvGrpSpPr/>
                <p:nvPr/>
              </p:nvGrpSpPr>
              <p:grpSpPr>
                <a:xfrm>
                  <a:off x="-3259616" y="2463212"/>
                  <a:ext cx="173214" cy="167889"/>
                  <a:chOff x="-916935" y="3037554"/>
                  <a:chExt cx="193592" cy="187645"/>
                </a:xfrm>
              </p:grpSpPr>
              <p:sp>
                <p:nvSpPr>
                  <p:cNvPr id="770" name="Google Shape;770;p16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81" h="121443" extrusionOk="0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Arial"/>
                      <a:buNone/>
                    </a:pPr>
                    <a:endParaRPr sz="9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1" name="Google Shape;771;p16"/>
                  <p:cNvSpPr/>
                  <p:nvPr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rgbClr val="FFFFFF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Arial"/>
                      <a:buNone/>
                    </a:pPr>
                    <a:endParaRPr sz="7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2" name="Google Shape;772;p16"/>
                  <p:cNvSpPr/>
                  <p:nvPr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22" h="78381" extrusionOk="0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Arial"/>
                      <a:buNone/>
                    </a:pPr>
                    <a:endParaRPr sz="7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73" name="Google Shape;773;p16"/>
                <p:cNvSpPr/>
                <p:nvPr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44000" tIns="144000" rIns="144000" bIns="144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16"/>
                <p:cNvSpPr txBox="1"/>
                <p:nvPr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/>
                </a:p>
              </p:txBody>
            </p:sp>
            <p:sp>
              <p:nvSpPr>
                <p:cNvPr id="775" name="Google Shape;775;p16"/>
                <p:cNvSpPr/>
                <p:nvPr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44000" tIns="144000" rIns="144000" bIns="144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6" name="Google Shape;776;p16"/>
                <p:cNvGrpSpPr/>
                <p:nvPr/>
              </p:nvGrpSpPr>
              <p:grpSpPr>
                <a:xfrm>
                  <a:off x="-3250409" y="2732592"/>
                  <a:ext cx="164182" cy="164182"/>
                  <a:chOff x="-3258612" y="2724389"/>
                  <a:chExt cx="180600" cy="180600"/>
                </a:xfrm>
              </p:grpSpPr>
              <p:sp>
                <p:nvSpPr>
                  <p:cNvPr id="777" name="Google Shape;777;p16"/>
                  <p:cNvSpPr/>
                  <p:nvPr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rgbClr val="818181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0000" tIns="180000" rIns="180000" bIns="1800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778" name="Google Shape;778;p16"/>
                  <p:cNvCxnSpPr>
                    <a:stCxn id="777" idx="0"/>
                    <a:endCxn id="777" idx="2"/>
                  </p:cNvCxnSpPr>
                  <p:nvPr/>
                </p:nvCxnSpPr>
                <p:spPr>
                  <a:xfrm>
                    <a:off x="-3168382" y="2724389"/>
                    <a:ext cx="0" cy="1806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818181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779" name="Google Shape;779;p16"/>
                  <p:cNvCxnSpPr>
                    <a:stCxn id="777" idx="1"/>
                    <a:endCxn id="777" idx="3"/>
                  </p:cNvCxnSpPr>
                  <p:nvPr/>
                </p:nvCxnSpPr>
                <p:spPr>
                  <a:xfrm>
                    <a:off x="-3258612" y="2814619"/>
                    <a:ext cx="1806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818181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</p:grpSp>
        </p:grpSp>
        <p:grpSp>
          <p:nvGrpSpPr>
            <p:cNvPr id="780" name="Google Shape;780;p16"/>
            <p:cNvGrpSpPr/>
            <p:nvPr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1" name="Google Shape;781;p16"/>
              <p:cNvSpPr/>
              <p:nvPr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b="1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/>
              </a:p>
            </p:txBody>
          </p:sp>
          <p:sp>
            <p:nvSpPr>
              <p:cNvPr id="782" name="Google Shape;782;p16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783" name="Google Shape;783;p16"/>
              <p:cNvSpPr/>
              <p:nvPr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sp>
            <p:nvSpPr>
              <p:cNvPr id="784" name="Google Shape;784;p16"/>
              <p:cNvSpPr/>
              <p:nvPr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785" name="Google Shape;785;p16"/>
              <p:cNvGrpSpPr/>
              <p:nvPr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86" name="Google Shape;786;p16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6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8" name="Google Shape;788;p16"/>
              <p:cNvGrpSpPr/>
              <p:nvPr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789" name="Google Shape;789;p16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790" name="Google Shape;790;p16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1" name="Google Shape;791;p16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2" name="Google Shape;792;p16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793" name="Google Shape;793;p16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  <p:sp>
            <p:nvSpPr>
              <p:cNvPr id="794" name="Google Shape;794;p16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795" name="Google Shape;795;p16"/>
              <p:cNvSpPr/>
              <p:nvPr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/>
              </a:p>
            </p:txBody>
          </p:sp>
          <p:grpSp>
            <p:nvGrpSpPr>
              <p:cNvPr id="796" name="Google Shape;796;p16"/>
              <p:cNvGrpSpPr/>
              <p:nvPr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797" name="Google Shape;797;p16"/>
                <p:cNvGrpSpPr/>
                <p:nvPr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798" name="Google Shape;798;p16"/>
                  <p:cNvGrpSpPr/>
                  <p:nvPr/>
                </p:nvGrpSpPr>
                <p:grpSpPr>
                  <a:xfrm>
                    <a:off x="-3307743" y="5041534"/>
                    <a:ext cx="541729" cy="493178"/>
                    <a:chOff x="-3307743" y="4999319"/>
                    <a:chExt cx="719549" cy="655062"/>
                  </a:xfrm>
                </p:grpSpPr>
                <p:grpSp>
                  <p:nvGrpSpPr>
                    <p:cNvPr id="799" name="Google Shape;799;p16"/>
                    <p:cNvGrpSpPr/>
                    <p:nvPr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800" name="Google Shape;800;p16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01" name="Google Shape;801;p16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02" name="Google Shape;802;p16"/>
                      <p:cNvCxnSpPr/>
                      <p:nvPr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03" name="Google Shape;803;p16"/>
                      <p:cNvCxnSpPr/>
                      <p:nvPr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sp>
                    <p:nvSpPr>
                      <p:cNvPr id="804" name="Google Shape;804;p16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6C6C6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05" name="Google Shape;805;p16"/>
                    <p:cNvSpPr/>
                    <p:nvPr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0000" h="360000" extrusionOk="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80000" tIns="180000" rIns="180000" bIns="1800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806" name="Google Shape;806;p16"/>
                  <p:cNvSpPr txBox="1"/>
                  <p:nvPr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/>
                  </a:p>
                </p:txBody>
              </p:sp>
            </p:grpSp>
            <p:grpSp>
              <p:nvGrpSpPr>
                <p:cNvPr id="807" name="Google Shape;807;p16"/>
                <p:cNvGrpSpPr/>
                <p:nvPr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808" name="Google Shape;808;p16"/>
                  <p:cNvGrpSpPr/>
                  <p:nvPr/>
                </p:nvGrpSpPr>
                <p:grpSpPr>
                  <a:xfrm>
                    <a:off x="-2609993" y="4996916"/>
                    <a:ext cx="389111" cy="375410"/>
                    <a:chOff x="-2542178" y="4940056"/>
                    <a:chExt cx="516835" cy="498637"/>
                  </a:xfrm>
                </p:grpSpPr>
                <p:sp>
                  <p:nvSpPr>
                    <p:cNvPr id="809" name="Google Shape;809;p16"/>
                    <p:cNvSpPr/>
                    <p:nvPr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spcFirstLastPara="1" wrap="square" lIns="180000" tIns="180000" rIns="180000" bIns="1800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810" name="Google Shape;810;p16"/>
                    <p:cNvGrpSpPr/>
                    <p:nvPr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811" name="Google Shape;811;p16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12" name="Google Shape;812;p16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13" name="Google Shape;813;p16"/>
                      <p:cNvCxnSpPr/>
                      <p:nvPr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14" name="Google Shape;814;p16"/>
                      <p:cNvCxnSpPr/>
                      <p:nvPr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sp>
                    <p:nvSpPr>
                      <p:cNvPr id="815" name="Google Shape;815;p16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6C6C6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16" name="Google Shape;816;p16"/>
                    <p:cNvSpPr/>
                    <p:nvPr/>
                  </p:nvSpPr>
                  <p:spPr>
                    <a:xfrm rot="-54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17" name="Google Shape;817;p16"/>
                  <p:cNvSpPr txBox="1"/>
                  <p:nvPr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/>
                  </a:p>
                </p:txBody>
              </p:sp>
            </p:grpSp>
            <p:grpSp>
              <p:nvGrpSpPr>
                <p:cNvPr id="818" name="Google Shape;818;p16"/>
                <p:cNvGrpSpPr/>
                <p:nvPr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819" name="Google Shape;819;p16"/>
                  <p:cNvGrpSpPr/>
                  <p:nvPr/>
                </p:nvGrpSpPr>
                <p:grpSpPr>
                  <a:xfrm rot="10800000">
                    <a:off x="-2004261" y="5039725"/>
                    <a:ext cx="389111" cy="375410"/>
                    <a:chOff x="-2542178" y="4940056"/>
                    <a:chExt cx="516835" cy="498637"/>
                  </a:xfrm>
                </p:grpSpPr>
                <p:sp>
                  <p:nvSpPr>
                    <p:cNvPr id="820" name="Google Shape;820;p16"/>
                    <p:cNvSpPr/>
                    <p:nvPr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spcFirstLastPara="1" wrap="square" lIns="180000" tIns="180000" rIns="180000" bIns="1800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821" name="Google Shape;821;p16"/>
                    <p:cNvGrpSpPr/>
                    <p:nvPr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822" name="Google Shape;822;p16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23" name="Google Shape;823;p16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24" name="Google Shape;824;p16"/>
                      <p:cNvCxnSpPr/>
                      <p:nvPr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25" name="Google Shape;825;p16"/>
                      <p:cNvCxnSpPr/>
                      <p:nvPr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sp>
                    <p:nvSpPr>
                      <p:cNvPr id="826" name="Google Shape;826;p16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6C6C6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27" name="Google Shape;827;p16"/>
                    <p:cNvSpPr/>
                    <p:nvPr/>
                  </p:nvSpPr>
                  <p:spPr>
                    <a:xfrm rot="-54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28" name="Google Shape;828;p16"/>
                  <p:cNvSpPr txBox="1"/>
                  <p:nvPr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/>
                  </a:p>
                </p:txBody>
              </p:sp>
            </p:grpSp>
            <p:grpSp>
              <p:nvGrpSpPr>
                <p:cNvPr id="829" name="Google Shape;829;p16"/>
                <p:cNvGrpSpPr/>
                <p:nvPr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830" name="Google Shape;830;p16"/>
                  <p:cNvGrpSpPr/>
                  <p:nvPr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831" name="Google Shape;831;p16"/>
                    <p:cNvSpPr/>
                    <p:nvPr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spcFirstLastPara="1" wrap="square" lIns="180000" tIns="180000" rIns="180000" bIns="1800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832" name="Google Shape;832;p16"/>
                    <p:cNvGrpSpPr/>
                    <p:nvPr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833" name="Google Shape;833;p16"/>
                      <p:cNvCxnSpPr/>
                      <p:nvPr/>
                    </p:nvCxnSpPr>
                    <p:spPr>
                      <a:xfrm>
                        <a:off x="-3307744" y="5141843"/>
                        <a:ext cx="162288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34" name="Google Shape;834;p16"/>
                      <p:cNvCxnSpPr/>
                      <p:nvPr/>
                    </p:nvCxnSpPr>
                    <p:spPr>
                      <a:xfrm>
                        <a:off x="-3307744" y="5290267"/>
                        <a:ext cx="16702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35" name="Google Shape;835;p16"/>
                      <p:cNvCxnSpPr/>
                      <p:nvPr/>
                    </p:nvCxnSpPr>
                    <p:spPr>
                      <a:xfrm>
                        <a:off x="-2969743" y="5001324"/>
                        <a:ext cx="0" cy="437367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36" name="Google Shape;836;p16"/>
                      <p:cNvCxnSpPr/>
                      <p:nvPr/>
                    </p:nvCxnSpPr>
                    <p:spPr>
                      <a:xfrm>
                        <a:off x="-3142021" y="4996586"/>
                        <a:ext cx="0" cy="442105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sp>
                    <p:nvSpPr>
                      <p:cNvPr id="837" name="Google Shape;837;p16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6C6C6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38" name="Google Shape;838;p16"/>
                    <p:cNvSpPr/>
                    <p:nvPr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39" name="Google Shape;839;p16"/>
                  <p:cNvSpPr txBox="1"/>
                  <p:nvPr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/>
                  </a:p>
                </p:txBody>
              </p:sp>
            </p:grpSp>
            <p:grpSp>
              <p:nvGrpSpPr>
                <p:cNvPr id="840" name="Google Shape;840;p16"/>
                <p:cNvGrpSpPr/>
                <p:nvPr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841" name="Google Shape;841;p16"/>
                  <p:cNvGrpSpPr/>
                  <p:nvPr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842" name="Google Shape;842;p16"/>
                    <p:cNvSpPr/>
                    <p:nvPr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spcFirstLastPara="1" wrap="square" lIns="180000" tIns="180000" rIns="180000" bIns="1800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843" name="Google Shape;843;p16"/>
                    <p:cNvGrpSpPr/>
                    <p:nvPr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844" name="Google Shape;844;p16"/>
                      <p:cNvCxnSpPr/>
                      <p:nvPr/>
                    </p:nvCxnSpPr>
                    <p:spPr>
                      <a:xfrm>
                        <a:off x="-3307744" y="5141843"/>
                        <a:ext cx="162288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45" name="Google Shape;845;p16"/>
                      <p:cNvCxnSpPr/>
                      <p:nvPr/>
                    </p:nvCxnSpPr>
                    <p:spPr>
                      <a:xfrm>
                        <a:off x="-3307744" y="5290267"/>
                        <a:ext cx="16702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46" name="Google Shape;846;p16"/>
                      <p:cNvCxnSpPr/>
                      <p:nvPr/>
                    </p:nvCxnSpPr>
                    <p:spPr>
                      <a:xfrm>
                        <a:off x="-2969743" y="5001324"/>
                        <a:ext cx="0" cy="437367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847" name="Google Shape;847;p16"/>
                      <p:cNvCxnSpPr/>
                      <p:nvPr/>
                    </p:nvCxnSpPr>
                    <p:spPr>
                      <a:xfrm>
                        <a:off x="-3142021" y="4996586"/>
                        <a:ext cx="0" cy="442105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sp>
                    <p:nvSpPr>
                      <p:cNvPr id="848" name="Google Shape;848;p16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6C6C6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49" name="Google Shape;849;p16"/>
                    <p:cNvSpPr/>
                    <p:nvPr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50" name="Google Shape;850;p16"/>
                  <p:cNvSpPr txBox="1"/>
                  <p:nvPr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ganogram + photos">
  <p:cSld name="Organogram + photos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7"/>
          <p:cNvSpPr/>
          <p:nvPr/>
        </p:nvSpPr>
        <p:spPr>
          <a:xfrm>
            <a:off x="0" y="-441330"/>
            <a:ext cx="24728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Organogram + photos</a:t>
            </a:r>
            <a:endParaRPr/>
          </a:p>
        </p:txBody>
      </p:sp>
      <p:sp>
        <p:nvSpPr>
          <p:cNvPr id="853" name="Google Shape;853;p17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17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17"/>
          <p:cNvSpPr>
            <a:spLocks noGrp="1"/>
          </p:cNvSpPr>
          <p:nvPr>
            <p:ph type="pic" idx="2"/>
          </p:nvPr>
        </p:nvSpPr>
        <p:spPr>
          <a:xfrm>
            <a:off x="5227021" y="1577038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57" name="Google Shape;857;p17"/>
          <p:cNvSpPr>
            <a:spLocks noGrp="1"/>
          </p:cNvSpPr>
          <p:nvPr>
            <p:ph type="pic" idx="3"/>
          </p:nvPr>
        </p:nvSpPr>
        <p:spPr>
          <a:xfrm>
            <a:off x="9758621" y="2778044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58" name="Google Shape;858;p17"/>
          <p:cNvSpPr>
            <a:spLocks noGrp="1"/>
          </p:cNvSpPr>
          <p:nvPr>
            <p:ph type="pic" idx="4"/>
          </p:nvPr>
        </p:nvSpPr>
        <p:spPr>
          <a:xfrm>
            <a:off x="9758621" y="3979046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59" name="Google Shape;859;p17"/>
          <p:cNvSpPr>
            <a:spLocks noGrp="1"/>
          </p:cNvSpPr>
          <p:nvPr>
            <p:ph type="pic" idx="5"/>
          </p:nvPr>
        </p:nvSpPr>
        <p:spPr>
          <a:xfrm>
            <a:off x="9758621" y="5180052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0" name="Google Shape;860;p17"/>
          <p:cNvSpPr>
            <a:spLocks noGrp="1"/>
          </p:cNvSpPr>
          <p:nvPr>
            <p:ph type="pic" idx="6"/>
          </p:nvPr>
        </p:nvSpPr>
        <p:spPr>
          <a:xfrm>
            <a:off x="7498630" y="2778041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1" name="Google Shape;861;p17"/>
          <p:cNvSpPr>
            <a:spLocks noGrp="1"/>
          </p:cNvSpPr>
          <p:nvPr>
            <p:ph type="pic" idx="7"/>
          </p:nvPr>
        </p:nvSpPr>
        <p:spPr>
          <a:xfrm>
            <a:off x="7498630" y="3979043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2" name="Google Shape;862;p17"/>
          <p:cNvSpPr>
            <a:spLocks noGrp="1"/>
          </p:cNvSpPr>
          <p:nvPr>
            <p:ph type="pic" idx="8"/>
          </p:nvPr>
        </p:nvSpPr>
        <p:spPr>
          <a:xfrm>
            <a:off x="7498630" y="5180049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3" name="Google Shape;863;p17"/>
          <p:cNvSpPr>
            <a:spLocks noGrp="1"/>
          </p:cNvSpPr>
          <p:nvPr>
            <p:ph type="pic" idx="9"/>
          </p:nvPr>
        </p:nvSpPr>
        <p:spPr>
          <a:xfrm>
            <a:off x="5227016" y="2778044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4" name="Google Shape;864;p17"/>
          <p:cNvSpPr>
            <a:spLocks noGrp="1"/>
          </p:cNvSpPr>
          <p:nvPr>
            <p:ph type="pic" idx="13"/>
          </p:nvPr>
        </p:nvSpPr>
        <p:spPr>
          <a:xfrm>
            <a:off x="5227016" y="3979046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5" name="Google Shape;865;p17"/>
          <p:cNvSpPr>
            <a:spLocks noGrp="1"/>
          </p:cNvSpPr>
          <p:nvPr>
            <p:ph type="pic" idx="14"/>
          </p:nvPr>
        </p:nvSpPr>
        <p:spPr>
          <a:xfrm>
            <a:off x="5227016" y="5180052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6" name="Google Shape;866;p17"/>
          <p:cNvSpPr>
            <a:spLocks noGrp="1"/>
          </p:cNvSpPr>
          <p:nvPr>
            <p:ph type="pic" idx="15"/>
          </p:nvPr>
        </p:nvSpPr>
        <p:spPr>
          <a:xfrm>
            <a:off x="2978653" y="2778041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7" name="Google Shape;867;p17"/>
          <p:cNvSpPr>
            <a:spLocks noGrp="1"/>
          </p:cNvSpPr>
          <p:nvPr>
            <p:ph type="pic" idx="16"/>
          </p:nvPr>
        </p:nvSpPr>
        <p:spPr>
          <a:xfrm>
            <a:off x="2978653" y="3979043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8" name="Google Shape;868;p17"/>
          <p:cNvSpPr>
            <a:spLocks noGrp="1"/>
          </p:cNvSpPr>
          <p:nvPr>
            <p:ph type="pic" idx="17"/>
          </p:nvPr>
        </p:nvSpPr>
        <p:spPr>
          <a:xfrm>
            <a:off x="2978653" y="5180049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9" name="Google Shape;869;p17"/>
          <p:cNvSpPr>
            <a:spLocks noGrp="1"/>
          </p:cNvSpPr>
          <p:nvPr>
            <p:ph type="pic" idx="18"/>
          </p:nvPr>
        </p:nvSpPr>
        <p:spPr>
          <a:xfrm>
            <a:off x="718664" y="2778041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70" name="Google Shape;870;p17"/>
          <p:cNvSpPr>
            <a:spLocks noGrp="1"/>
          </p:cNvSpPr>
          <p:nvPr>
            <p:ph type="pic" idx="19"/>
          </p:nvPr>
        </p:nvSpPr>
        <p:spPr>
          <a:xfrm>
            <a:off x="718664" y="3979043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71" name="Google Shape;871;p17"/>
          <p:cNvSpPr>
            <a:spLocks noGrp="1"/>
          </p:cNvSpPr>
          <p:nvPr>
            <p:ph type="pic" idx="20"/>
          </p:nvPr>
        </p:nvSpPr>
        <p:spPr>
          <a:xfrm>
            <a:off x="718664" y="5180049"/>
            <a:ext cx="562648" cy="82069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#4">
  <p:cSld name="Custom #4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8"/>
          <p:cNvSpPr>
            <a:spLocks noGrp="1"/>
          </p:cNvSpPr>
          <p:nvPr>
            <p:ph type="pic" idx="2"/>
          </p:nvPr>
        </p:nvSpPr>
        <p:spPr>
          <a:xfrm>
            <a:off x="1204687" y="1814286"/>
            <a:ext cx="5863770" cy="364308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74" name="Google Shape;874;p18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8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18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7" name="Google Shape;877;p18"/>
          <p:cNvSpPr/>
          <p:nvPr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Custom #4</a:t>
            </a:r>
            <a:endParaRPr/>
          </a:p>
        </p:txBody>
      </p:sp>
      <p:grpSp>
        <p:nvGrpSpPr>
          <p:cNvPr id="878" name="Google Shape;878;p18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879" name="Google Shape;879;p18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888" name="Google Shape;888;p18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889" name="Google Shape;889;p18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890" name="Google Shape;890;p18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891" name="Google Shape;891;p18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892" name="Google Shape;892;p18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3" name="Google Shape;893;p18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4" name="Google Shape;894;p18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895" name="Google Shape;895;p18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96" name="Google Shape;896;p18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897" name="Google Shape;897;p18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898" name="Google Shape;898;p18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18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18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01" name="Google Shape;901;p18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18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03" name="Google Shape;903;p18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904" name="Google Shape;904;p18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5" name="Google Shape;905;p18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906" name="Google Shape;906;p18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8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8" name="Google Shape;908;p18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909" name="Google Shape;909;p18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910" name="Google Shape;910;p1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" name="Google Shape;911;p1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" name="Google Shape;912;p18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13" name="Google Shape;913;p18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914" name="Google Shape;914;p18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15" name="Google Shape;915;p18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916" name="Google Shape;916;p18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17" name="Google Shape;917;p1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918" name="Google Shape;918;p1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9" name="Google Shape;919;p18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20" name="Google Shape;920;p18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#5">
  <p:cSld name="Custom #5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9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9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19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5" name="Google Shape;925;p19"/>
          <p:cNvSpPr/>
          <p:nvPr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Custom #5</a:t>
            </a:r>
            <a:endParaRPr/>
          </a:p>
        </p:txBody>
      </p:sp>
      <p:sp>
        <p:nvSpPr>
          <p:cNvPr id="926" name="Google Shape;926;p19"/>
          <p:cNvSpPr>
            <a:spLocks noGrp="1"/>
          </p:cNvSpPr>
          <p:nvPr>
            <p:ph type="pic" idx="2"/>
          </p:nvPr>
        </p:nvSpPr>
        <p:spPr>
          <a:xfrm>
            <a:off x="5123543" y="1814286"/>
            <a:ext cx="5863770" cy="364308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927" name="Google Shape;927;p19"/>
          <p:cNvGrpSpPr/>
          <p:nvPr/>
        </p:nvGrpSpPr>
        <p:grpSpPr>
          <a:xfrm>
            <a:off x="12377595" y="0"/>
            <a:ext cx="3693113" cy="5054643"/>
            <a:chOff x="-3786164" y="0"/>
            <a:chExt cx="3693113" cy="5054643"/>
          </a:xfrm>
        </p:grpSpPr>
        <p:sp>
          <p:nvSpPr>
            <p:cNvPr id="928" name="Google Shape;928;p19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937" name="Google Shape;937;p19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938" name="Google Shape;938;p19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39" name="Google Shape;939;p19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940" name="Google Shape;940;p19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941" name="Google Shape;941;p19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42" name="Google Shape;942;p19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43" name="Google Shape;943;p19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944" name="Google Shape;944;p19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45" name="Google Shape;945;p19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946" name="Google Shape;946;p19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47" name="Google Shape;947;p19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19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19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950" name="Google Shape;950;p19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19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52" name="Google Shape;952;p19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953" name="Google Shape;953;p19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4" name="Google Shape;954;p19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955" name="Google Shape;955;p19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9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7" name="Google Shape;957;p19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958" name="Google Shape;958;p19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959" name="Google Shape;959;p1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" name="Google Shape;960;p1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19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62" name="Google Shape;962;p19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963" name="Google Shape;963;p19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964" name="Google Shape;964;p19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965" name="Google Shape;965;p19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66" name="Google Shape;966;p1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967" name="Google Shape;967;p1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8" name="Google Shape;968;p19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69" name="Google Shape;969;p19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#6">
  <p:cSld name="Custom #6">
    <p:bg>
      <p:bgPr>
        <a:solidFill>
          <a:srgbClr val="FFFFFF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5029" y="591602"/>
            <a:ext cx="4964492" cy="6266397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20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20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20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5" name="Google Shape;975;p20"/>
          <p:cNvSpPr/>
          <p:nvPr/>
        </p:nvSpPr>
        <p:spPr>
          <a:xfrm>
            <a:off x="0" y="-441330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Custom #6</a:t>
            </a:r>
            <a:endParaRPr/>
          </a:p>
        </p:txBody>
      </p:sp>
      <p:grpSp>
        <p:nvGrpSpPr>
          <p:cNvPr id="976" name="Google Shape;976;p20"/>
          <p:cNvGrpSpPr/>
          <p:nvPr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977" name="Google Shape;977;p20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5" name="Google Shape;985;p20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986" name="Google Shape;986;p20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20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8" name="Google Shape;988;p20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989" name="Google Shape;989;p20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0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0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0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0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0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5" name="Google Shape;995;p20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996" name="Google Shape;996;p20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997" name="Google Shape;997;p20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0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9" name="Google Shape;999;p20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0" name="Google Shape;1000;p20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0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0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03" name="Google Shape;1003;p20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04" name="Google Shape;1004;p20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005" name="Google Shape;1005;p20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006" name="Google Shape;1006;p20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0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008" name="Google Shape;1008;p20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009" name="Google Shape;1009;p20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10" name="Google Shape;1010;p20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0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2" name="Google Shape;1012;p20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13" name="Google Shape;1013;p20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014" name="Google Shape;1014;p20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5" name="Google Shape;1015;p20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6" name="Google Shape;1016;p20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17" name="Google Shape;1017;p20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018" name="Google Shape;1018;p20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19" name="Google Shape;1019;p20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20" name="Google Shape;1020;p20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21" name="Google Shape;1021;p20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22" name="Google Shape;1022;p20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23" name="Google Shape;1023;p20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24" name="Google Shape;1024;p20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025" name="Google Shape;1025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26" name="Google Shape;1026;p2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027" name="Google Shape;1027;p20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8" name="Google Shape;1028;p2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0" name="Google Shape;1030;p20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1" name="Google Shape;1031;p2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033" name="Google Shape;1033;p20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034" name="Google Shape;1034;p20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5" name="Google Shape;1035;p2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038" name="Google Shape;1038;p20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39" name="Google Shape;1039;p20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40" name="Google Shape;1040;p2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41" name="Google Shape;1041;p2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042" name="Google Shape;1042;p2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43" name="Google Shape;1043;p2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44" name="Google Shape;1044;p20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  <p:sp>
        <p:nvSpPr>
          <p:cNvPr id="1045" name="Google Shape;1045;p20"/>
          <p:cNvSpPr>
            <a:spLocks noGrp="1"/>
          </p:cNvSpPr>
          <p:nvPr>
            <p:ph type="pic" idx="2"/>
          </p:nvPr>
        </p:nvSpPr>
        <p:spPr>
          <a:xfrm>
            <a:off x="7841304" y="904637"/>
            <a:ext cx="2426050" cy="52675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0" y="-441330"/>
            <a:ext cx="10089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Title only</a:t>
            </a:r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3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+ symbol #1">
  <p:cSld name="Title slide + symbol #1">
    <p:bg>
      <p:bgPr>
        <a:solidFill>
          <a:schemeClr val="lt1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1"/>
          <p:cNvSpPr>
            <a:spLocks noGrp="1"/>
          </p:cNvSpPr>
          <p:nvPr>
            <p:ph type="pic" idx="2"/>
          </p:nvPr>
        </p:nvSpPr>
        <p:spPr>
          <a:xfrm>
            <a:off x="-3175" y="-1"/>
            <a:ext cx="12195175" cy="735635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048" name="Google Shape;1048;p21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5163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2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190413" cy="6857999"/>
          </a:xfrm>
          <a:prstGeom prst="rect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7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35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1"/>
          <p:cNvSpPr txBox="1">
            <a:spLocks noGrp="1"/>
          </p:cNvSpPr>
          <p:nvPr>
            <p:ph type="body" idx="3"/>
          </p:nvPr>
        </p:nvSpPr>
        <p:spPr>
          <a:xfrm>
            <a:off x="0" y="1"/>
            <a:ext cx="12190413" cy="2810638"/>
          </a:xfrm>
          <a:prstGeom prst="rect">
            <a:avLst/>
          </a:prstGeom>
          <a:gradFill>
            <a:gsLst>
              <a:gs pos="0">
                <a:srgbClr val="000000">
                  <a:alpha val="31764"/>
                </a:srgbClr>
              </a:gs>
              <a:gs pos="45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p21"/>
          <p:cNvSpPr txBox="1">
            <a:spLocks noGrp="1"/>
          </p:cNvSpPr>
          <p:nvPr>
            <p:ph type="body" idx="4"/>
          </p:nvPr>
        </p:nvSpPr>
        <p:spPr>
          <a:xfrm>
            <a:off x="721115" y="437496"/>
            <a:ext cx="1530269" cy="5944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1"/>
          <p:cNvSpPr txBox="1">
            <a:spLocks noGrp="1"/>
          </p:cNvSpPr>
          <p:nvPr>
            <p:ph type="body" idx="5"/>
          </p:nvPr>
        </p:nvSpPr>
        <p:spPr>
          <a:xfrm>
            <a:off x="719138" y="3950387"/>
            <a:ext cx="10752137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1"/>
          <p:cNvSpPr txBox="1">
            <a:spLocks noGrp="1"/>
          </p:cNvSpPr>
          <p:nvPr>
            <p:ph type="body" idx="6"/>
          </p:nvPr>
        </p:nvSpPr>
        <p:spPr>
          <a:xfrm>
            <a:off x="719137" y="5404234"/>
            <a:ext cx="10763113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1"/>
          <p:cNvSpPr txBox="1">
            <a:spLocks noGrp="1"/>
          </p:cNvSpPr>
          <p:nvPr>
            <p:ph type="dt" idx="10"/>
          </p:nvPr>
        </p:nvSpPr>
        <p:spPr>
          <a:xfrm>
            <a:off x="10705040" y="5813671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55" name="Google Shape;1055;p21"/>
          <p:cNvGrpSpPr/>
          <p:nvPr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1056" name="Google Shape;1056;p21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4" name="Google Shape;1064;p21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065" name="Google Shape;1065;p21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1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67" name="Google Shape;1067;p21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68" name="Google Shape;1068;p21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1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1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1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1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1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74" name="Google Shape;1074;p21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075" name="Google Shape;1075;p21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76" name="Google Shape;1076;p21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1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1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9" name="Google Shape;1079;p21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0" name="Google Shape;1080;p21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1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82" name="Google Shape;1082;p21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83" name="Google Shape;1083;p21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084" name="Google Shape;1084;p21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085" name="Google Shape;1085;p21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21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087" name="Google Shape;1087;p21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088" name="Google Shape;1088;p21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089" name="Google Shape;1089;p21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1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91" name="Google Shape;1091;p21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092" name="Google Shape;1092;p21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093" name="Google Shape;1093;p21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4" name="Google Shape;1094;p21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5" name="Google Shape;1095;p21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96" name="Google Shape;1096;p21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097" name="Google Shape;1097;p21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098" name="Google Shape;1098;p21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99" name="Google Shape;1099;p21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100" name="Google Shape;1100;p21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1" name="Google Shape;1101;p21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2" name="Google Shape;1102;p21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03" name="Google Shape;1103;p21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104" name="Google Shape;1104;p21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05" name="Google Shape;1105;p21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106" name="Google Shape;1106;p21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07" name="Google Shape;1107;p2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8" name="Google Shape;1108;p2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9" name="Google Shape;1109;p21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10" name="Google Shape;1110;p2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12" name="Google Shape;1112;p21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113" name="Google Shape;1113;p21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4" name="Google Shape;1114;p2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117" name="Google Shape;1117;p21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118" name="Google Shape;1118;p21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119" name="Google Shape;1119;p21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20" name="Google Shape;1120;p2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121" name="Google Shape;1121;p2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2" name="Google Shape;1122;p21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123" name="Google Shape;1123;p21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  <p:grpSp>
        <p:nvGrpSpPr>
          <p:cNvPr id="1124" name="Google Shape;1124;p21"/>
          <p:cNvGrpSpPr/>
          <p:nvPr/>
        </p:nvGrpSpPr>
        <p:grpSpPr>
          <a:xfrm>
            <a:off x="12274716" y="7038001"/>
            <a:ext cx="3695970" cy="1277747"/>
            <a:chOff x="-3889316" y="-1461517"/>
            <a:chExt cx="3695970" cy="1277747"/>
          </a:xfrm>
        </p:grpSpPr>
        <p:sp>
          <p:nvSpPr>
            <p:cNvPr id="1125" name="Google Shape;1125;p21"/>
            <p:cNvSpPr/>
            <p:nvPr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 AN IMAGE</a:t>
              </a:r>
              <a:endParaRPr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frame of the image by clicking on the tag alongside this instruction.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click 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select the preferred image and click 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127" name="Google Shape;1127;p21"/>
            <p:cNvSpPr/>
            <p:nvPr/>
          </p:nvSpPr>
          <p:spPr>
            <a:xfrm rot="-5400000" flipH="1">
              <a:off x="-3925504" y="-1392501"/>
              <a:ext cx="175255" cy="102879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+ symbol #2">
  <p:cSld name="Title slide + symbol #2">
    <p:bg>
      <p:bgPr>
        <a:solidFill>
          <a:schemeClr val="accent1"/>
        </a:solidFill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22"/>
          <p:cNvSpPr/>
          <p:nvPr/>
        </p:nvSpPr>
        <p:spPr>
          <a:xfrm>
            <a:off x="-10751" y="0"/>
            <a:ext cx="12202751" cy="6858000"/>
          </a:xfrm>
          <a:custGeom>
            <a:avLst/>
            <a:gdLst/>
            <a:ahLst/>
            <a:cxnLst/>
            <a:rect l="l" t="t" r="r" b="b"/>
            <a:pathLst>
              <a:path w="12202751" h="6858000" extrusionOk="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22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5163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22"/>
          <p:cNvSpPr txBox="1">
            <a:spLocks noGrp="1"/>
          </p:cNvSpPr>
          <p:nvPr>
            <p:ph type="body" idx="1"/>
          </p:nvPr>
        </p:nvSpPr>
        <p:spPr>
          <a:xfrm>
            <a:off x="719138" y="3950387"/>
            <a:ext cx="10752137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2"/>
          <p:cNvSpPr txBox="1">
            <a:spLocks noGrp="1"/>
          </p:cNvSpPr>
          <p:nvPr>
            <p:ph type="body" idx="2"/>
          </p:nvPr>
        </p:nvSpPr>
        <p:spPr>
          <a:xfrm>
            <a:off x="719137" y="5404234"/>
            <a:ext cx="10763113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2"/>
          <p:cNvSpPr txBox="1">
            <a:spLocks noGrp="1"/>
          </p:cNvSpPr>
          <p:nvPr>
            <p:ph type="dt" idx="10"/>
          </p:nvPr>
        </p:nvSpPr>
        <p:spPr>
          <a:xfrm>
            <a:off x="10705040" y="5813671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4" name="Google Shape;1134;p22"/>
          <p:cNvGrpSpPr/>
          <p:nvPr/>
        </p:nvGrpSpPr>
        <p:grpSpPr>
          <a:xfrm>
            <a:off x="721114" y="437497"/>
            <a:ext cx="1530269" cy="594427"/>
            <a:chOff x="717019" y="5865846"/>
            <a:chExt cx="1413341" cy="549007"/>
          </a:xfrm>
        </p:grpSpPr>
        <p:sp>
          <p:nvSpPr>
            <p:cNvPr id="1135" name="Google Shape;1135;p22"/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/>
              <a:ahLst/>
              <a:cxnLst/>
              <a:rect l="l" t="t" r="r" b="b"/>
              <a:pathLst>
                <a:path w="258644" h="277455" extrusionOk="0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2"/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/>
              <a:ahLst/>
              <a:cxnLst/>
              <a:rect l="l" t="t" r="r" b="b"/>
              <a:pathLst>
                <a:path w="244583" h="271726" extrusionOk="0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2"/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/>
              <a:ahLst/>
              <a:cxnLst/>
              <a:rect l="l" t="t" r="r" b="b"/>
              <a:pathLst>
                <a:path w="256862" h="254189" extrusionOk="0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/>
              <a:ahLst/>
              <a:cxnLst/>
              <a:rect l="l" t="t" r="r" b="b"/>
              <a:pathLst>
                <a:path w="172024" h="200539" extrusionOk="0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/>
              <a:ahLst/>
              <a:cxnLst/>
              <a:rect l="l" t="t" r="r" b="b"/>
              <a:pathLst>
                <a:path w="35585" h="271552" extrusionOk="0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/>
              <a:ahLst/>
              <a:cxnLst/>
              <a:rect l="l" t="t" r="r" b="b"/>
              <a:pathLst>
                <a:path w="122204" h="278671" extrusionOk="0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2"/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/>
              <a:ahLst/>
              <a:cxnLst/>
              <a:rect l="l" t="t" r="r" b="b"/>
              <a:pathLst>
                <a:path w="113699" h="245855" extrusionOk="0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2"/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/>
              <a:ahLst/>
              <a:cxnLst/>
              <a:rect l="l" t="t" r="r" b="b"/>
              <a:pathLst>
                <a:path w="221843" h="272941" extrusionOk="0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Text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3"/>
          <p:cNvSpPr/>
          <p:nvPr/>
        </p:nvSpPr>
        <p:spPr>
          <a:xfrm>
            <a:off x="0" y="-441330"/>
            <a:ext cx="45736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1145" name="Google Shape;1145;p23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23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7" name="Google Shape;1147;p23"/>
          <p:cNvSpPr txBox="1">
            <a:spLocks noGrp="1"/>
          </p:cNvSpPr>
          <p:nvPr>
            <p:ph type="body" idx="1"/>
          </p:nvPr>
        </p:nvSpPr>
        <p:spPr>
          <a:xfrm>
            <a:off x="719139" y="1565274"/>
            <a:ext cx="10752136" cy="443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23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49" name="Google Shape;1149;p23"/>
          <p:cNvGrpSpPr/>
          <p:nvPr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150" name="Google Shape;1150;p23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171" name="Google Shape;1171;p23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172" name="Google Shape;1172;p23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2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4" name="Google Shape;1174;p23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75" name="Google Shape;1175;p23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176" name="Google Shape;1176;p23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7" name="Google Shape;1177;p23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178" name="Google Shape;1178;p23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79" name="Google Shape;1179;p23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80" name="Google Shape;1180;p23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81" name="Google Shape;1181;p23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82" name="Google Shape;1182;p23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83" name="Google Shape;1183;p23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184" name="Google Shape;1184;p23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85" name="Google Shape;1185;p23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186" name="Google Shape;1186;p23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87" name="Google Shape;1187;p23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88" name="Google Shape;1188;p23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89" name="Google Shape;1189;p23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90" name="Google Shape;1190;p23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191" name="Google Shape;1191;p23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192" name="Google Shape;1192;p23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193" name="Google Shape;1193;p23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1194" name="Google Shape;1194;p23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1195" name="Google Shape;1195;p23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196" name="Google Shape;1196;p23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197" name="Google Shape;1197;p23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98" name="Google Shape;1198;p23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99" name="Google Shape;1199;p23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0" name="Google Shape;1200;p23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01" name="Google Shape;1201;p23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02" name="Google Shape;1202;p23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03" name="Google Shape;1203;p23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04" name="Google Shape;1204;p23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205" name="Google Shape;1205;p23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06" name="Google Shape;1206;p23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07" name="Google Shape;1207;p23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08" name="Google Shape;1208;p23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09" name="Google Shape;1209;p23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10" name="Google Shape;1210;p23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11" name="Google Shape;1211;p23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12" name="Google Shape;1212;p23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13" name="Google Shape;1213;p23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214" name="Google Shape;1214;p23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15" name="Google Shape;1215;p23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216" name="Google Shape;1216;p23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217" name="Google Shape;1217;p2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8" name="Google Shape;1218;p2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23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20" name="Google Shape;1220;p23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(S) + text | light mode">
  <p:cSld name="Image (S) + text | light mode">
    <p:bg>
      <p:bgPr>
        <a:solidFill>
          <a:schemeClr val="lt1"/>
        </a:solidFill>
        <a:effectLst/>
      </p:bgPr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4"/>
          <p:cNvSpPr>
            <a:spLocks noGrp="1"/>
          </p:cNvSpPr>
          <p:nvPr>
            <p:ph type="pic" idx="2"/>
          </p:nvPr>
        </p:nvSpPr>
        <p:spPr>
          <a:xfrm>
            <a:off x="-1" y="0"/>
            <a:ext cx="373585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223" name="Google Shape;1223;p24"/>
          <p:cNvSpPr txBox="1">
            <a:spLocks noGrp="1"/>
          </p:cNvSpPr>
          <p:nvPr>
            <p:ph type="body" idx="1"/>
          </p:nvPr>
        </p:nvSpPr>
        <p:spPr>
          <a:xfrm>
            <a:off x="4453622" y="1569104"/>
            <a:ext cx="7016140" cy="44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  <a:defRPr/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4" name="Google Shape;1224;p24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(S) + text | light mode</a:t>
            </a:r>
            <a:endParaRPr/>
          </a:p>
        </p:txBody>
      </p:sp>
      <p:sp>
        <p:nvSpPr>
          <p:cNvPr id="1225" name="Google Shape;1225;p24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24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7" name="Google Shape;1227;p24"/>
          <p:cNvSpPr txBox="1">
            <a:spLocks noGrp="1"/>
          </p:cNvSpPr>
          <p:nvPr>
            <p:ph type="title"/>
          </p:nvPr>
        </p:nvSpPr>
        <p:spPr>
          <a:xfrm>
            <a:off x="4454057" y="722454"/>
            <a:ext cx="7015484" cy="32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8" name="Google Shape;1228;p24"/>
          <p:cNvSpPr txBox="1">
            <a:spLocks noGrp="1"/>
          </p:cNvSpPr>
          <p:nvPr>
            <p:ph type="body" idx="3"/>
          </p:nvPr>
        </p:nvSpPr>
        <p:spPr>
          <a:xfrm>
            <a:off x="-1" y="4094329"/>
            <a:ext cx="3735859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24"/>
          <p:cNvSpPr txBox="1">
            <a:spLocks noGrp="1"/>
          </p:cNvSpPr>
          <p:nvPr>
            <p:ph type="body" idx="4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1230" name="Google Shape;1230;p24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231" name="Google Shape;1231;p24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232" name="Google Shape;1232;p2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252" name="Google Shape;1252;p24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253" name="Google Shape;1253;p24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4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5" name="Google Shape;1255;p24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256" name="Google Shape;1256;p24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58" name="Google Shape;1258;p24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259" name="Google Shape;1259;p24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60" name="Google Shape;1260;p24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61" name="Google Shape;1261;p24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62" name="Google Shape;1262;p24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63" name="Google Shape;1263;p24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64" name="Google Shape;1264;p24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265" name="Google Shape;1265;p24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6" name="Google Shape;1266;p24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67" name="Google Shape;1267;p24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8" name="Google Shape;1268;p24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69" name="Google Shape;1269;p24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70" name="Google Shape;1270;p24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71" name="Google Shape;1271;p24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72" name="Google Shape;1272;p24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273" name="Google Shape;1273;p24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74" name="Google Shape;1274;p24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1275" name="Google Shape;1275;p24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1276" name="Google Shape;1276;p24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278" name="Google Shape;1278;p24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79" name="Google Shape;1279;p24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80" name="Google Shape;1280;p24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81" name="Google Shape;1281;p24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82" name="Google Shape;1282;p24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83" name="Google Shape;1283;p24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84" name="Google Shape;1284;p24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85" name="Google Shape;1285;p24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286" name="Google Shape;1286;p24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7" name="Google Shape;1287;p24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88" name="Google Shape;1288;p24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89" name="Google Shape;1289;p24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90" name="Google Shape;1290;p24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91" name="Google Shape;1291;p24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92" name="Google Shape;1292;p24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93" name="Google Shape;1293;p24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294" name="Google Shape;1294;p24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295" name="Google Shape;1295;p24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96" name="Google Shape;1296;p24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297" name="Google Shape;1297;p24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298" name="Google Shape;1298;p2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2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24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01" name="Google Shape;1301;p24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1302" name="Google Shape;1302;p24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303" name="Google Shape;1303;p24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11" name="Google Shape;1311;p24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12" name="Google Shape;1312;p24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14" name="Google Shape;1314;p24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315" name="Google Shape;1315;p24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4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4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4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4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4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1" name="Google Shape;1321;p24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322" name="Google Shape;1322;p24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323" name="Google Shape;1323;p24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24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5" name="Google Shape;1325;p24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4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4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4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9" name="Google Shape;1329;p24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30" name="Google Shape;1330;p24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331" name="Google Shape;1331;p24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332" name="Google Shape;1332;p24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4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334" name="Google Shape;1334;p24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335" name="Google Shape;1335;p24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36" name="Google Shape;1336;p24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4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38" name="Google Shape;1338;p24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39" name="Google Shape;1339;p24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340" name="Google Shape;1340;p24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1" name="Google Shape;1341;p24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2" name="Google Shape;1342;p24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343" name="Google Shape;1343;p24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344" name="Google Shape;1344;p24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345" name="Google Shape;1345;p24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346" name="Google Shape;1346;p24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347" name="Google Shape;1347;p24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348" name="Google Shape;1348;p24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49" name="Google Shape;1349;p24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50" name="Google Shape;1350;p24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351" name="Google Shape;1351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52" name="Google Shape;1352;p2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353" name="Google Shape;1353;p24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54" name="Google Shape;1354;p24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4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6" name="Google Shape;1356;p24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57" name="Google Shape;1357;p24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4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59" name="Google Shape;1359;p24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360" name="Google Shape;1360;p24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61" name="Google Shape;1361;p24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362" name="Google Shape;1362;p24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363" name="Google Shape;1363;p24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364" name="Google Shape;1364;p24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365" name="Google Shape;1365;p24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366" name="Google Shape;1366;p24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67" name="Google Shape;1367;p24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368" name="Google Shape;1368;p24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9" name="Google Shape;1369;p24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370" name="Google Shape;1370;p24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(S) + text | blue mode">
  <p:cSld name="Image (S) + text | blue mode">
    <p:bg>
      <p:bgPr>
        <a:solidFill>
          <a:schemeClr val="accent1"/>
        </a:solidFill>
        <a:effectLst/>
      </p:bgPr>
    </p:bg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5"/>
          <p:cNvSpPr>
            <a:spLocks noGrp="1"/>
          </p:cNvSpPr>
          <p:nvPr>
            <p:ph type="pic" idx="2"/>
          </p:nvPr>
        </p:nvSpPr>
        <p:spPr>
          <a:xfrm>
            <a:off x="-1" y="0"/>
            <a:ext cx="373585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73" name="Google Shape;1373;p25"/>
          <p:cNvSpPr txBox="1">
            <a:spLocks noGrp="1"/>
          </p:cNvSpPr>
          <p:nvPr>
            <p:ph type="body" idx="1"/>
          </p:nvPr>
        </p:nvSpPr>
        <p:spPr>
          <a:xfrm>
            <a:off x="-1" y="4094329"/>
            <a:ext cx="3735859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25"/>
          <p:cNvSpPr txBox="1">
            <a:spLocks noGrp="1"/>
          </p:cNvSpPr>
          <p:nvPr>
            <p:ph type="body" idx="3"/>
          </p:nvPr>
        </p:nvSpPr>
        <p:spPr>
          <a:xfrm>
            <a:off x="4453623" y="1569104"/>
            <a:ext cx="7016140" cy="44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5" name="Google Shape;1375;p25"/>
          <p:cNvSpPr/>
          <p:nvPr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(S) + text | blue mode</a:t>
            </a:r>
            <a:endParaRPr/>
          </a:p>
        </p:txBody>
      </p:sp>
      <p:sp>
        <p:nvSpPr>
          <p:cNvPr id="1376" name="Google Shape;1376;p25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7" name="Google Shape;1377;p25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8" name="Google Shape;1378;p25"/>
          <p:cNvSpPr txBox="1">
            <a:spLocks noGrp="1"/>
          </p:cNvSpPr>
          <p:nvPr>
            <p:ph type="title"/>
          </p:nvPr>
        </p:nvSpPr>
        <p:spPr>
          <a:xfrm>
            <a:off x="4453622" y="722454"/>
            <a:ext cx="7016140" cy="32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25"/>
          <p:cNvSpPr txBox="1">
            <a:spLocks noGrp="1"/>
          </p:cNvSpPr>
          <p:nvPr>
            <p:ph type="body" idx="4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1380" name="Google Shape;1380;p25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381" name="Google Shape;1381;p25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403" name="Google Shape;1403;p25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04" name="Google Shape;1404;p25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5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5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407" name="Google Shape;1407;p25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408" name="Google Shape;1408;p25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09" name="Google Shape;1409;p25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10" name="Google Shape;1410;p25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11" name="Google Shape;1411;p25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12" name="Google Shape;1412;p25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13" name="Google Shape;1413;p25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14" name="Google Shape;1414;p25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15" name="Google Shape;1415;p25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416" name="Google Shape;1416;p25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17" name="Google Shape;1417;p25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18" name="Google Shape;1418;p25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19" name="Google Shape;1419;p25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0" name="Google Shape;1420;p25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1" name="Google Shape;1421;p25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2" name="Google Shape;1422;p25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3" name="Google Shape;1423;p25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424" name="Google Shape;1424;p25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425" name="Google Shape;1425;p25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1426" name="Google Shape;1426;p25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1427" name="Google Shape;1427;p25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428" name="Google Shape;1428;p25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429" name="Google Shape;1429;p25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430" name="Google Shape;1430;p25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31" name="Google Shape;1431;p25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32" name="Google Shape;1432;p25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33" name="Google Shape;1433;p25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34" name="Google Shape;1434;p25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35" name="Google Shape;1435;p25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36" name="Google Shape;1436;p25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437" name="Google Shape;1437;p25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8" name="Google Shape;1438;p25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439" name="Google Shape;1439;p25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40" name="Google Shape;1440;p25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41" name="Google Shape;1441;p25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42" name="Google Shape;1442;p25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43" name="Google Shape;1443;p25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44" name="Google Shape;1444;p25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45" name="Google Shape;1445;p25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446" name="Google Shape;1446;p25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7" name="Google Shape;1447;p25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448" name="Google Shape;1448;p25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449" name="Google Shape;1449;p2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0" name="Google Shape;1450;p2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1" name="Google Shape;1451;p25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52" name="Google Shape;1452;p25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1453" name="Google Shape;1453;p25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454" name="Google Shape;1454;p25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455" name="Google Shape;1455;p2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5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458" name="Google Shape;1458;p25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459" name="Google Shape;1459;p25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460" name="Google Shape;1460;p25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461" name="Google Shape;1461;p25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2" name="Google Shape;1462;p25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463" name="Google Shape;1463;p25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5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65" name="Google Shape;1465;p25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66" name="Google Shape;1466;p25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7" name="Google Shape;1467;p25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p25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25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25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25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2" name="Google Shape;1472;p25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473" name="Google Shape;1473;p25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4" name="Google Shape;1474;p25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5" name="Google Shape;1475;p25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6" name="Google Shape;1476;p25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7" name="Google Shape;1477;p25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8" name="Google Shape;1478;p25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9" name="Google Shape;1479;p25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80" name="Google Shape;1480;p25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81" name="Google Shape;1481;p25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482" name="Google Shape;1482;p25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483" name="Google Shape;1483;p25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4" name="Google Shape;1484;p25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485" name="Google Shape;1485;p25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486" name="Google Shape;1486;p25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487" name="Google Shape;1487;p25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8" name="Google Shape;1488;p25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9" name="Google Shape;1489;p25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90" name="Google Shape;1490;p25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491" name="Google Shape;1491;p25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2" name="Google Shape;1492;p25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3" name="Google Shape;1493;p25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494" name="Google Shape;1494;p25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495" name="Google Shape;1495;p25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496" name="Google Shape;1496;p25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497" name="Google Shape;1497;p25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498" name="Google Shape;1498;p25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499" name="Google Shape;1499;p25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00" name="Google Shape;1500;p25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01" name="Google Shape;1501;p25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502" name="Google Shape;1502;p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03" name="Google Shape;1503;p2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504" name="Google Shape;1504;p25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505" name="Google Shape;1505;p2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6" name="Google Shape;1506;p2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07" name="Google Shape;1507;p25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508" name="Google Shape;1508;p2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9" name="Google Shape;1509;p2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10" name="Google Shape;1510;p25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511" name="Google Shape;1511;p25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2" name="Google Shape;1512;p2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515" name="Google Shape;1515;p25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516" name="Google Shape;1516;p25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517" name="Google Shape;1517;p25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18" name="Google Shape;1518;p2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519" name="Google Shape;1519;p2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20" name="Google Shape;1520;p2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521" name="Google Shape;1521;p25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(S) + text | dark mode">
  <p:cSld name="Image (S) + text | dark mode">
    <p:bg>
      <p:bgPr>
        <a:solidFill>
          <a:schemeClr val="accent2"/>
        </a:solidFill>
        <a:effectLst/>
      </p:bgPr>
    </p:bg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26"/>
          <p:cNvSpPr>
            <a:spLocks noGrp="1"/>
          </p:cNvSpPr>
          <p:nvPr>
            <p:ph type="pic" idx="2"/>
          </p:nvPr>
        </p:nvSpPr>
        <p:spPr>
          <a:xfrm>
            <a:off x="-1" y="0"/>
            <a:ext cx="373585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524" name="Google Shape;1524;p26"/>
          <p:cNvSpPr txBox="1">
            <a:spLocks noGrp="1"/>
          </p:cNvSpPr>
          <p:nvPr>
            <p:ph type="body" idx="1"/>
          </p:nvPr>
        </p:nvSpPr>
        <p:spPr>
          <a:xfrm>
            <a:off x="-1" y="4094329"/>
            <a:ext cx="3735859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5" name="Google Shape;1525;p26"/>
          <p:cNvSpPr txBox="1">
            <a:spLocks noGrp="1"/>
          </p:cNvSpPr>
          <p:nvPr>
            <p:ph type="body" idx="3"/>
          </p:nvPr>
        </p:nvSpPr>
        <p:spPr>
          <a:xfrm>
            <a:off x="4453623" y="1569104"/>
            <a:ext cx="7016140" cy="44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6" name="Google Shape;1526;p26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(S) + text | dark mode</a:t>
            </a:r>
            <a:endParaRPr sz="1800" b="1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26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26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9" name="Google Shape;1529;p26"/>
          <p:cNvSpPr txBox="1">
            <a:spLocks noGrp="1"/>
          </p:cNvSpPr>
          <p:nvPr>
            <p:ph type="title"/>
          </p:nvPr>
        </p:nvSpPr>
        <p:spPr>
          <a:xfrm>
            <a:off x="4453622" y="722454"/>
            <a:ext cx="7016140" cy="32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0" name="Google Shape;1530;p26"/>
          <p:cNvSpPr txBox="1">
            <a:spLocks noGrp="1"/>
          </p:cNvSpPr>
          <p:nvPr>
            <p:ph type="body" idx="4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1531" name="Google Shape;1531;p26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532" name="Google Shape;1532;p26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554" name="Google Shape;1554;p26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55" name="Google Shape;1555;p26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6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7" name="Google Shape;1557;p26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558" name="Google Shape;1558;p26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559" name="Google Shape;1559;p26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60" name="Google Shape;1560;p26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61" name="Google Shape;1561;p26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62" name="Google Shape;1562;p26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63" name="Google Shape;1563;p26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64" name="Google Shape;1564;p26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65" name="Google Shape;1565;p26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66" name="Google Shape;1566;p26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567" name="Google Shape;1567;p26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68" name="Google Shape;1568;p26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569" name="Google Shape;1569;p26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570" name="Google Shape;1570;p26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71" name="Google Shape;1571;p26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72" name="Google Shape;1572;p26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73" name="Google Shape;1573;p26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74" name="Google Shape;1574;p26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575" name="Google Shape;1575;p26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576" name="Google Shape;1576;p26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1577" name="Google Shape;1577;p26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1578" name="Google Shape;1578;p26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579" name="Google Shape;1579;p26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580" name="Google Shape;1580;p26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581" name="Google Shape;1581;p26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82" name="Google Shape;1582;p26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83" name="Google Shape;1583;p26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84" name="Google Shape;1584;p26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85" name="Google Shape;1585;p26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86" name="Google Shape;1586;p26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87" name="Google Shape;1587;p26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588" name="Google Shape;1588;p26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89" name="Google Shape;1589;p26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590" name="Google Shape;1590;p26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91" name="Google Shape;1591;p26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592" name="Google Shape;1592;p26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93" name="Google Shape;1593;p26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94" name="Google Shape;1594;p26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95" name="Google Shape;1595;p26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96" name="Google Shape;1596;p26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597" name="Google Shape;1597;p26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98" name="Google Shape;1598;p26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599" name="Google Shape;1599;p26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600" name="Google Shape;1600;p2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1" name="Google Shape;1601;p2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2" name="Google Shape;1602;p26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03" name="Google Shape;1603;p26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1604" name="Google Shape;1604;p26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605" name="Google Shape;1605;p26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610" name="Google Shape;1610;p26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611" name="Google Shape;1611;p26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612" name="Google Shape;1612;p26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3" name="Google Shape;1613;p26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614" name="Google Shape;1614;p26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26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6" name="Google Shape;1616;p26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617" name="Google Shape;1617;p26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6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6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6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1" name="Google Shape;1621;p26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2" name="Google Shape;1622;p26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3" name="Google Shape;1623;p26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624" name="Google Shape;1624;p26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625" name="Google Shape;1625;p26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6" name="Google Shape;1626;p26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7" name="Google Shape;1627;p26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8" name="Google Shape;1628;p26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9" name="Google Shape;1629;p26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0" name="Google Shape;1630;p26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31" name="Google Shape;1631;p26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32" name="Google Shape;1632;p26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633" name="Google Shape;1633;p26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634" name="Google Shape;1634;p26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5" name="Google Shape;1635;p26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636" name="Google Shape;1636;p26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637" name="Google Shape;1637;p26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638" name="Google Shape;1638;p26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9" name="Google Shape;1639;p26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0" name="Google Shape;1640;p26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41" name="Google Shape;1641;p26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642" name="Google Shape;1642;p26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43" name="Google Shape;1643;p26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44" name="Google Shape;1644;p26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45" name="Google Shape;1645;p26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646" name="Google Shape;1646;p26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647" name="Google Shape;1647;p26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48" name="Google Shape;1648;p26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649" name="Google Shape;1649;p26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650" name="Google Shape;1650;p26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51" name="Google Shape;1651;p26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52" name="Google Shape;1652;p26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653" name="Google Shape;1653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54" name="Google Shape;1654;p2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655" name="Google Shape;1655;p26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56" name="Google Shape;1656;p26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7" name="Google Shape;1657;p26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58" name="Google Shape;1658;p26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59" name="Google Shape;1659;p26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0" name="Google Shape;1660;p26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661" name="Google Shape;1661;p26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662" name="Google Shape;1662;p26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3" name="Google Shape;1663;p2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664" name="Google Shape;1664;p26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665" name="Google Shape;1665;p26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666" name="Google Shape;1666;p26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667" name="Google Shape;1667;p26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668" name="Google Shape;1668;p26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69" name="Google Shape;1669;p2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670" name="Google Shape;1670;p2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1" name="Google Shape;1671;p26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672" name="Google Shape;1672;p26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(M) + text | light mode">
  <p:cSld name="Image (M) + text | light mode">
    <p:bg>
      <p:bgPr>
        <a:solidFill>
          <a:schemeClr val="lt1"/>
        </a:solidFill>
        <a:effectLst/>
      </p:bgPr>
    </p:bg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75" name="Google Shape;1675;p27"/>
          <p:cNvSpPr txBox="1">
            <a:spLocks noGrp="1"/>
          </p:cNvSpPr>
          <p:nvPr>
            <p:ph type="body" idx="1"/>
          </p:nvPr>
        </p:nvSpPr>
        <p:spPr>
          <a:xfrm>
            <a:off x="6813763" y="1569104"/>
            <a:ext cx="4655999" cy="44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  <a:defRPr/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27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(M) + text | light mode</a:t>
            </a:r>
            <a:endParaRPr/>
          </a:p>
        </p:txBody>
      </p:sp>
      <p:sp>
        <p:nvSpPr>
          <p:cNvPr id="1677" name="Google Shape;1677;p27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27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79" name="Google Shape;1679;p27"/>
          <p:cNvSpPr txBox="1">
            <a:spLocks noGrp="1"/>
          </p:cNvSpPr>
          <p:nvPr>
            <p:ph type="title"/>
          </p:nvPr>
        </p:nvSpPr>
        <p:spPr>
          <a:xfrm>
            <a:off x="6814198" y="722454"/>
            <a:ext cx="4655564" cy="32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27"/>
          <p:cNvSpPr txBox="1">
            <a:spLocks noGrp="1"/>
          </p:cNvSpPr>
          <p:nvPr>
            <p:ph type="body" idx="3"/>
          </p:nvPr>
        </p:nvSpPr>
        <p:spPr>
          <a:xfrm>
            <a:off x="0" y="4094329"/>
            <a:ext cx="6096000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27"/>
          <p:cNvSpPr txBox="1">
            <a:spLocks noGrp="1"/>
          </p:cNvSpPr>
          <p:nvPr>
            <p:ph type="body" idx="4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1682" name="Google Shape;1682;p27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683" name="Google Shape;1683;p27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689" name="Google Shape;1689;p27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690" name="Google Shape;1690;p27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691" name="Google Shape;1691;p27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692" name="Google Shape;1692;p27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693" name="Google Shape;1693;p27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694" name="Google Shape;1694;p27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696" name="Google Shape;1696;p27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697" name="Google Shape;1697;p27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698" name="Google Shape;1698;p27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699" name="Google Shape;1699;p27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700" name="Google Shape;1700;p27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701" name="Google Shape;1701;p27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702" name="Google Shape;1702;p27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703" name="Google Shape;1703;p27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704" name="Google Shape;1704;p27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705" name="Google Shape;1705;p27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7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7" name="Google Shape;1707;p27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708" name="Google Shape;1708;p27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709" name="Google Shape;1709;p27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10" name="Google Shape;1710;p27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711" name="Google Shape;1711;p27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12" name="Google Shape;1712;p27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13" name="Google Shape;1713;p27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14" name="Google Shape;1714;p27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15" name="Google Shape;1715;p27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16" name="Google Shape;1716;p27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717" name="Google Shape;1717;p27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8" name="Google Shape;1718;p27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19" name="Google Shape;1719;p27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20" name="Google Shape;1720;p27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21" name="Google Shape;1721;p27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22" name="Google Shape;1722;p27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23" name="Google Shape;1723;p27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24" name="Google Shape;1724;p27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725" name="Google Shape;1725;p27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726" name="Google Shape;1726;p27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1727" name="Google Shape;1727;p27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1728" name="Google Shape;1728;p27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729" name="Google Shape;1729;p27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730" name="Google Shape;1730;p27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731" name="Google Shape;1731;p27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32" name="Google Shape;1732;p27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33" name="Google Shape;1733;p27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34" name="Google Shape;1734;p27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35" name="Google Shape;1735;p27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36" name="Google Shape;1736;p27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37" name="Google Shape;1737;p27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738" name="Google Shape;1738;p27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9" name="Google Shape;1739;p27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40" name="Google Shape;1740;p27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41" name="Google Shape;1741;p27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42" name="Google Shape;1742;p27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43" name="Google Shape;1743;p27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44" name="Google Shape;1744;p27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45" name="Google Shape;1745;p27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46" name="Google Shape;1746;p27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747" name="Google Shape;1747;p27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48" name="Google Shape;1748;p27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749" name="Google Shape;1749;p27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750" name="Google Shape;1750;p2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1" name="Google Shape;1751;p2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2" name="Google Shape;1752;p27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53" name="Google Shape;1753;p27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1754" name="Google Shape;1754;p27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755" name="Google Shape;1755;p27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756" name="Google Shape;1756;p2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757" name="Google Shape;1757;p27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7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759" name="Google Shape;1759;p27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760" name="Google Shape;1760;p27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761" name="Google Shape;1761;p27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762" name="Google Shape;1762;p27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3" name="Google Shape;1763;p27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764" name="Google Shape;1764;p27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27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6" name="Google Shape;1766;p27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767" name="Google Shape;1767;p27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8" name="Google Shape;1768;p27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9" name="Google Shape;1769;p27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0" name="Google Shape;1770;p27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1" name="Google Shape;1771;p27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2" name="Google Shape;1772;p27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73" name="Google Shape;1773;p27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774" name="Google Shape;1774;p27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775" name="Google Shape;1775;p27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6" name="Google Shape;1776;p27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7" name="Google Shape;1777;p27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8" name="Google Shape;1778;p27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9" name="Google Shape;1779;p27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0" name="Google Shape;1780;p27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81" name="Google Shape;1781;p27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82" name="Google Shape;1782;p27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783" name="Google Shape;1783;p27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784" name="Google Shape;1784;p27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5" name="Google Shape;1785;p27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786" name="Google Shape;1786;p27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787" name="Google Shape;1787;p27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788" name="Google Shape;1788;p27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9" name="Google Shape;1789;p27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0" name="Google Shape;1790;p27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91" name="Google Shape;1791;p27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792" name="Google Shape;1792;p27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3" name="Google Shape;1793;p27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4" name="Google Shape;1794;p27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95" name="Google Shape;1795;p27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796" name="Google Shape;1796;p27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797" name="Google Shape;1797;p27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798" name="Google Shape;1798;p27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99" name="Google Shape;1799;p27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800" name="Google Shape;1800;p27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01" name="Google Shape;1801;p27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02" name="Google Shape;1802;p27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803" name="Google Shape;1803;p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804" name="Google Shape;1804;p2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805" name="Google Shape;1805;p27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06" name="Google Shape;1806;p27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7" name="Google Shape;1807;p27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08" name="Google Shape;1808;p27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09" name="Google Shape;1809;p27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0" name="Google Shape;1810;p27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11" name="Google Shape;1811;p27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812" name="Google Shape;1812;p27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13" name="Google Shape;1813;p2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814" name="Google Shape;1814;p27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815" name="Google Shape;1815;p27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816" name="Google Shape;1816;p27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817" name="Google Shape;1817;p27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818" name="Google Shape;1818;p27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819" name="Google Shape;1819;p2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820" name="Google Shape;1820;p2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1" name="Google Shape;1821;p27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822" name="Google Shape;1822;p27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(M) + text | blue mode">
  <p:cSld name="Image (M) + text | blue mode">
    <p:bg>
      <p:bgPr>
        <a:solidFill>
          <a:schemeClr val="accent1"/>
        </a:solidFill>
        <a:effectLst/>
      </p:bgPr>
    </p:bg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825" name="Google Shape;1825;p28"/>
          <p:cNvSpPr txBox="1">
            <a:spLocks noGrp="1"/>
          </p:cNvSpPr>
          <p:nvPr>
            <p:ph type="body" idx="1"/>
          </p:nvPr>
        </p:nvSpPr>
        <p:spPr>
          <a:xfrm>
            <a:off x="6813763" y="1569104"/>
            <a:ext cx="4655999" cy="44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6" name="Google Shape;1826;p28"/>
          <p:cNvSpPr/>
          <p:nvPr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(M) + text | blue mode</a:t>
            </a:r>
            <a:endParaRPr/>
          </a:p>
        </p:txBody>
      </p:sp>
      <p:sp>
        <p:nvSpPr>
          <p:cNvPr id="1827" name="Google Shape;1827;p28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28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9" name="Google Shape;1829;p28"/>
          <p:cNvSpPr txBox="1">
            <a:spLocks noGrp="1"/>
          </p:cNvSpPr>
          <p:nvPr>
            <p:ph type="title"/>
          </p:nvPr>
        </p:nvSpPr>
        <p:spPr>
          <a:xfrm>
            <a:off x="6814198" y="722454"/>
            <a:ext cx="4655564" cy="32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28"/>
          <p:cNvSpPr txBox="1">
            <a:spLocks noGrp="1"/>
          </p:cNvSpPr>
          <p:nvPr>
            <p:ph type="body" idx="3"/>
          </p:nvPr>
        </p:nvSpPr>
        <p:spPr>
          <a:xfrm>
            <a:off x="0" y="4094329"/>
            <a:ext cx="6096000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28"/>
          <p:cNvSpPr txBox="1">
            <a:spLocks noGrp="1"/>
          </p:cNvSpPr>
          <p:nvPr>
            <p:ph type="body" idx="4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1832" name="Google Shape;1832;p28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833" name="Google Shape;1833;p28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834" name="Google Shape;1834;p28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835" name="Google Shape;1835;p28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836" name="Google Shape;1836;p28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837" name="Google Shape;1837;p28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838" name="Google Shape;1838;p28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839" name="Google Shape;1839;p28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840" name="Google Shape;1840;p28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841" name="Google Shape;1841;p28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842" name="Google Shape;1842;p28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843" name="Google Shape;1843;p28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844" name="Google Shape;1844;p28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845" name="Google Shape;1845;p28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846" name="Google Shape;1846;p28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847" name="Google Shape;1847;p28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849" name="Google Shape;1849;p28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1850" name="Google Shape;1850;p28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1855" name="Google Shape;1855;p28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856" name="Google Shape;1856;p28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28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8" name="Google Shape;1858;p28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59" name="Google Shape;1859;p28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1860" name="Google Shape;1860;p28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61" name="Google Shape;1861;p28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862" name="Google Shape;1862;p28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63" name="Google Shape;1863;p28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64" name="Google Shape;1864;p28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65" name="Google Shape;1865;p28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66" name="Google Shape;1866;p28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67" name="Google Shape;1867;p28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868" name="Google Shape;1868;p28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69" name="Google Shape;1869;p28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70" name="Google Shape;1870;p28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71" name="Google Shape;1871;p28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72" name="Google Shape;1872;p28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73" name="Google Shape;1873;p28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74" name="Google Shape;1874;p28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75" name="Google Shape;1875;p28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876" name="Google Shape;1876;p28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877" name="Google Shape;1877;p28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1878" name="Google Shape;1878;p28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1879" name="Google Shape;1879;p28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1880" name="Google Shape;1880;p28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1881" name="Google Shape;1881;p28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82" name="Google Shape;1882;p28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83" name="Google Shape;1883;p28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84" name="Google Shape;1884;p28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85" name="Google Shape;1885;p28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86" name="Google Shape;1886;p28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87" name="Google Shape;1887;p28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88" name="Google Shape;1888;p28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889" name="Google Shape;1889;p28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90" name="Google Shape;1890;p28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891" name="Google Shape;1891;p28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92" name="Google Shape;1892;p28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93" name="Google Shape;1893;p28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94" name="Google Shape;1894;p28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95" name="Google Shape;1895;p28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96" name="Google Shape;1896;p28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897" name="Google Shape;1897;p28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898" name="Google Shape;1898;p28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99" name="Google Shape;1899;p28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1900" name="Google Shape;1900;p28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1901" name="Google Shape;1901;p28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2" name="Google Shape;1902;p28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3" name="Google Shape;1903;p28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04" name="Google Shape;1904;p28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1905" name="Google Shape;1905;p28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906" name="Google Shape;1906;p28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907" name="Google Shape;1907;p28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908" name="Google Shape;1908;p28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28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910" name="Google Shape;1910;p28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911" name="Google Shape;1911;p28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912" name="Google Shape;1912;p28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1913" name="Google Shape;1913;p28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14" name="Google Shape;1914;p28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915" name="Google Shape;1915;p28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28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17" name="Google Shape;1917;p28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918" name="Google Shape;1918;p28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9" name="Google Shape;1919;p28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0" name="Google Shape;1920;p28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1" name="Google Shape;1921;p28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2" name="Google Shape;1922;p28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3" name="Google Shape;1923;p28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4" name="Google Shape;1924;p28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1925" name="Google Shape;1925;p28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926" name="Google Shape;1926;p28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7" name="Google Shape;1927;p28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8" name="Google Shape;1928;p28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29" name="Google Shape;1929;p28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0" name="Google Shape;1930;p28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1" name="Google Shape;1931;p28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32" name="Google Shape;1932;p28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33" name="Google Shape;1933;p28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1934" name="Google Shape;1934;p28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1935" name="Google Shape;1935;p28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6" name="Google Shape;1936;p28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937" name="Google Shape;1937;p28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1938" name="Google Shape;1938;p28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939" name="Google Shape;1939;p28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0" name="Google Shape;1940;p28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41" name="Google Shape;1941;p28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942" name="Google Shape;1942;p28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1943" name="Google Shape;1943;p28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4" name="Google Shape;1944;p28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5" name="Google Shape;1945;p28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946" name="Google Shape;1946;p28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1947" name="Google Shape;1947;p28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948" name="Google Shape;1948;p28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949" name="Google Shape;1949;p28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50" name="Google Shape;1950;p28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51" name="Google Shape;1951;p28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52" name="Google Shape;1952;p28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53" name="Google Shape;1953;p28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954" name="Google Shape;1954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55" name="Google Shape;1955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956" name="Google Shape;1956;p28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57" name="Google Shape;1957;p28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8" name="Google Shape;1958;p28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59" name="Google Shape;1959;p28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60" name="Google Shape;1960;p28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1" name="Google Shape;1961;p28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962" name="Google Shape;1962;p28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963" name="Google Shape;1963;p28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64" name="Google Shape;1964;p28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965" name="Google Shape;1965;p28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966" name="Google Shape;1966;p28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1967" name="Google Shape;1967;p28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968" name="Google Shape;1968;p28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969" name="Google Shape;1969;p28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970" name="Google Shape;1970;p28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971" name="Google Shape;1971;p28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72" name="Google Shape;1972;p28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973" name="Google Shape;1973;p28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(M) + text | dark mode">
  <p:cSld name="Image (M) + text | dark mode">
    <p:bg>
      <p:bgPr>
        <a:solidFill>
          <a:schemeClr val="accent2"/>
        </a:solidFill>
        <a:effectLst/>
      </p:bgPr>
    </p:bg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9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976" name="Google Shape;1976;p29"/>
          <p:cNvSpPr txBox="1">
            <a:spLocks noGrp="1"/>
          </p:cNvSpPr>
          <p:nvPr>
            <p:ph type="body" idx="1"/>
          </p:nvPr>
        </p:nvSpPr>
        <p:spPr>
          <a:xfrm>
            <a:off x="6813763" y="1569104"/>
            <a:ext cx="4655999" cy="44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7" name="Google Shape;1977;p29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(M) + text | dark mode</a:t>
            </a:r>
            <a:endParaRPr sz="1800" b="1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29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29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80" name="Google Shape;1980;p29"/>
          <p:cNvSpPr txBox="1">
            <a:spLocks noGrp="1"/>
          </p:cNvSpPr>
          <p:nvPr>
            <p:ph type="title"/>
          </p:nvPr>
        </p:nvSpPr>
        <p:spPr>
          <a:xfrm>
            <a:off x="6814198" y="722454"/>
            <a:ext cx="4655564" cy="32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29"/>
          <p:cNvSpPr txBox="1">
            <a:spLocks noGrp="1"/>
          </p:cNvSpPr>
          <p:nvPr>
            <p:ph type="body" idx="3"/>
          </p:nvPr>
        </p:nvSpPr>
        <p:spPr>
          <a:xfrm>
            <a:off x="0" y="4094329"/>
            <a:ext cx="6096000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82" name="Google Shape;1982;p29"/>
          <p:cNvSpPr txBox="1">
            <a:spLocks noGrp="1"/>
          </p:cNvSpPr>
          <p:nvPr>
            <p:ph type="body" idx="4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1983" name="Google Shape;1983;p29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1984" name="Google Shape;1984;p29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1985" name="Google Shape;1985;p29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986" name="Google Shape;1986;p29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987" name="Google Shape;1987;p29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1988" name="Google Shape;1988;p29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989" name="Google Shape;1989;p29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1990" name="Google Shape;1990;p29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1991" name="Google Shape;1991;p29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992" name="Google Shape;1992;p29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1993" name="Google Shape;1993;p29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994" name="Google Shape;1994;p29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1995" name="Google Shape;1995;p29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996" name="Google Shape;1996;p29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1997" name="Google Shape;1997;p29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998" name="Google Shape;1998;p29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1999" name="Google Shape;1999;p29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000" name="Google Shape;2000;p29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2001" name="Google Shape;2001;p29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002" name="Google Shape;2002;p29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2003" name="Google Shape;2003;p29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004" name="Google Shape;2004;p29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005" name="Google Shape;2005;p29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006" name="Google Shape;2006;p29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07" name="Google Shape;2007;p29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29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9" name="Google Shape;2009;p29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010" name="Google Shape;2010;p29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2011" name="Google Shape;2011;p29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12" name="Google Shape;2012;p29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013" name="Google Shape;2013;p29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14" name="Google Shape;2014;p29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15" name="Google Shape;2015;p29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16" name="Google Shape;2016;p29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17" name="Google Shape;2017;p29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18" name="Google Shape;2018;p29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019" name="Google Shape;2019;p29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0" name="Google Shape;2020;p29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21" name="Google Shape;2021;p29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22" name="Google Shape;2022;p29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23" name="Google Shape;2023;p29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24" name="Google Shape;2024;p29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25" name="Google Shape;2025;p29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26" name="Google Shape;2026;p29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027" name="Google Shape;2027;p29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28" name="Google Shape;2028;p29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2029" name="Google Shape;2029;p29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2030" name="Google Shape;2030;p29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2031" name="Google Shape;2031;p29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2032" name="Google Shape;2032;p29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33" name="Google Shape;2033;p29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34" name="Google Shape;2034;p29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35" name="Google Shape;2035;p29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36" name="Google Shape;2036;p29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37" name="Google Shape;2037;p29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38" name="Google Shape;2038;p29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39" name="Google Shape;2039;p29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040" name="Google Shape;2040;p29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41" name="Google Shape;2041;p29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42" name="Google Shape;2042;p29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43" name="Google Shape;2043;p29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44" name="Google Shape;2044;p29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45" name="Google Shape;2045;p29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46" name="Google Shape;2046;p29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47" name="Google Shape;2047;p29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048" name="Google Shape;2048;p29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049" name="Google Shape;2049;p29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050" name="Google Shape;2050;p29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051" name="Google Shape;2051;p29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2052" name="Google Shape;2052;p29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3" name="Google Shape;2053;p29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4" name="Google Shape;2054;p29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55" name="Google Shape;2055;p29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2056" name="Google Shape;2056;p29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2057" name="Google Shape;2057;p29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058" name="Google Shape;2058;p29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059" name="Google Shape;2059;p29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29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061" name="Google Shape;2061;p29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062" name="Google Shape;2062;p29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063" name="Google Shape;2063;p29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2064" name="Google Shape;2064;p29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5" name="Google Shape;2065;p29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066" name="Google Shape;2066;p29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29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68" name="Google Shape;2068;p29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069" name="Google Shape;2069;p29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0" name="Google Shape;2070;p29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1" name="Google Shape;2071;p29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2" name="Google Shape;2072;p29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3" name="Google Shape;2073;p29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4" name="Google Shape;2074;p29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5" name="Google Shape;2075;p29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076" name="Google Shape;2076;p29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077" name="Google Shape;2077;p29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8" name="Google Shape;2078;p29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9" name="Google Shape;2079;p29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0" name="Google Shape;2080;p29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1" name="Google Shape;2081;p29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2" name="Google Shape;2082;p29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83" name="Google Shape;2083;p29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84" name="Google Shape;2084;p29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2085" name="Google Shape;2085;p29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2086" name="Google Shape;2086;p29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7" name="Google Shape;2087;p29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2088" name="Google Shape;2088;p29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089" name="Google Shape;2089;p29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090" name="Google Shape;2090;p29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1" name="Google Shape;2091;p29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2" name="Google Shape;2092;p29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093" name="Google Shape;2093;p29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094" name="Google Shape;2094;p29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5" name="Google Shape;2095;p29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6" name="Google Shape;2096;p29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97" name="Google Shape;2097;p29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2098" name="Google Shape;2098;p29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099" name="Google Shape;2099;p29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00" name="Google Shape;2100;p29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101" name="Google Shape;2101;p29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02" name="Google Shape;2102;p29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03" name="Google Shape;2103;p29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04" name="Google Shape;2104;p29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105" name="Google Shape;2105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06" name="Google Shape;2106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107" name="Google Shape;2107;p29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08" name="Google Shape;2108;p29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9" name="Google Shape;2109;p29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10" name="Google Shape;2110;p29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11" name="Google Shape;2111;p29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2" name="Google Shape;2112;p29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113" name="Google Shape;2113;p29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114" name="Google Shape;2114;p29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5" name="Google Shape;2115;p29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116" name="Google Shape;2116;p29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117" name="Google Shape;2117;p29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2118" name="Google Shape;2118;p29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119" name="Google Shape;2119;p29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120" name="Google Shape;2120;p29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21" name="Google Shape;2121;p29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122" name="Google Shape;2122;p29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23" name="Google Shape;2123;p29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124" name="Google Shape;2124;p29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(L) + text | light mode">
  <p:cSld name="Image (L) + text | light mode">
    <p:bg>
      <p:bgPr>
        <a:solidFill>
          <a:schemeClr val="lt1"/>
        </a:solidFill>
        <a:effectLst/>
      </p:bgPr>
    </p:bg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30"/>
          <p:cNvSpPr>
            <a:spLocks noGrp="1"/>
          </p:cNvSpPr>
          <p:nvPr>
            <p:ph type="pic" idx="2"/>
          </p:nvPr>
        </p:nvSpPr>
        <p:spPr>
          <a:xfrm>
            <a:off x="0" y="0"/>
            <a:ext cx="703511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27" name="Google Shape;2127;p30"/>
          <p:cNvSpPr txBox="1">
            <a:spLocks noGrp="1"/>
          </p:cNvSpPr>
          <p:nvPr>
            <p:ph type="body" idx="1"/>
          </p:nvPr>
        </p:nvSpPr>
        <p:spPr>
          <a:xfrm>
            <a:off x="7752876" y="1569104"/>
            <a:ext cx="3718399" cy="44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  <a:defRPr/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30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(L) + text | light mode</a:t>
            </a:r>
            <a:endParaRPr/>
          </a:p>
        </p:txBody>
      </p:sp>
      <p:sp>
        <p:nvSpPr>
          <p:cNvPr id="2129" name="Google Shape;2129;p30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0" name="Google Shape;2130;p30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31" name="Google Shape;2131;p30"/>
          <p:cNvSpPr txBox="1">
            <a:spLocks noGrp="1"/>
          </p:cNvSpPr>
          <p:nvPr>
            <p:ph type="title"/>
          </p:nvPr>
        </p:nvSpPr>
        <p:spPr>
          <a:xfrm>
            <a:off x="7753311" y="722454"/>
            <a:ext cx="3718052" cy="32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30"/>
          <p:cNvSpPr txBox="1">
            <a:spLocks noGrp="1"/>
          </p:cNvSpPr>
          <p:nvPr>
            <p:ph type="body" idx="3"/>
          </p:nvPr>
        </p:nvSpPr>
        <p:spPr>
          <a:xfrm>
            <a:off x="0" y="4094329"/>
            <a:ext cx="7035113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33" name="Google Shape;2133;p30"/>
          <p:cNvSpPr txBox="1">
            <a:spLocks noGrp="1"/>
          </p:cNvSpPr>
          <p:nvPr>
            <p:ph type="body" idx="4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2134" name="Google Shape;2134;p30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2135" name="Google Shape;2135;p30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2136" name="Google Shape;2136;p30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137" name="Google Shape;2137;p30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2138" name="Google Shape;2138;p30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139" name="Google Shape;2139;p30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2140" name="Google Shape;2140;p30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2141" name="Google Shape;2141;p30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142" name="Google Shape;2142;p30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143" name="Google Shape;2143;p30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144" name="Google Shape;2144;p30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2145" name="Google Shape;2145;p30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146" name="Google Shape;2146;p30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2147" name="Google Shape;2147;p30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148" name="Google Shape;2148;p30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2149" name="Google Shape;2149;p30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150" name="Google Shape;2150;p30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2151" name="Google Shape;2151;p30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152" name="Google Shape;2152;p30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2153" name="Google Shape;2153;p30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154" name="Google Shape;2154;p30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155" name="Google Shape;2155;p30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156" name="Google Shape;2156;p30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157" name="Google Shape;2157;p30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30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9" name="Google Shape;2159;p30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160" name="Google Shape;2160;p30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2161" name="Google Shape;2161;p30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62" name="Google Shape;2162;p30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63" name="Google Shape;2163;p30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64" name="Google Shape;2164;p30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65" name="Google Shape;2165;p30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66" name="Google Shape;2166;p30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67" name="Google Shape;2167;p30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68" name="Google Shape;2168;p30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169" name="Google Shape;2169;p30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70" name="Google Shape;2170;p30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71" name="Google Shape;2171;p30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72" name="Google Shape;2172;p30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73" name="Google Shape;2173;p30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74" name="Google Shape;2174;p30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75" name="Google Shape;2175;p30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76" name="Google Shape;2176;p30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177" name="Google Shape;2177;p30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178" name="Google Shape;2178;p30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2179" name="Google Shape;2179;p30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2180" name="Google Shape;2180;p30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2181" name="Google Shape;2181;p30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2182" name="Google Shape;2182;p30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183" name="Google Shape;2183;p30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84" name="Google Shape;2184;p30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85" name="Google Shape;2185;p30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86" name="Google Shape;2186;p30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87" name="Google Shape;2187;p30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88" name="Google Shape;2188;p30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89" name="Google Shape;2189;p30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190" name="Google Shape;2190;p30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1" name="Google Shape;2191;p30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192" name="Google Shape;2192;p30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93" name="Google Shape;2193;p30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94" name="Google Shape;2194;p30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95" name="Google Shape;2195;p30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96" name="Google Shape;2196;p30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97" name="Google Shape;2197;p30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198" name="Google Shape;2198;p30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199" name="Google Shape;2199;p30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200" name="Google Shape;2200;p30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201" name="Google Shape;2201;p30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2202" name="Google Shape;2202;p3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3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30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05" name="Google Shape;2205;p30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2206" name="Google Shape;2206;p30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2207" name="Google Shape;2207;p30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208" name="Google Shape;2208;p3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209" name="Google Shape;2209;p30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30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211" name="Google Shape;2211;p30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212" name="Google Shape;2212;p30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213" name="Google Shape;2213;p30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2214" name="Google Shape;2214;p30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5" name="Google Shape;2215;p30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216" name="Google Shape;2216;p30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30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18" name="Google Shape;2218;p30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219" name="Google Shape;2219;p30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0" name="Google Shape;2220;p30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1" name="Google Shape;2221;p30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2" name="Google Shape;2222;p30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3" name="Google Shape;2223;p30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4" name="Google Shape;2224;p30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5" name="Google Shape;2225;p30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226" name="Google Shape;2226;p30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227" name="Google Shape;2227;p30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8" name="Google Shape;2228;p30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9" name="Google Shape;2229;p30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0" name="Google Shape;2230;p30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1" name="Google Shape;2231;p30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2" name="Google Shape;2232;p30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33" name="Google Shape;2233;p30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34" name="Google Shape;2234;p30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2235" name="Google Shape;2235;p30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2236" name="Google Shape;2236;p30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7" name="Google Shape;2237;p30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2238" name="Google Shape;2238;p30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239" name="Google Shape;2239;p30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240" name="Google Shape;2240;p30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1" name="Google Shape;2241;p30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2" name="Google Shape;2242;p30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243" name="Google Shape;2243;p30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244" name="Google Shape;2244;p30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5" name="Google Shape;2245;p30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46" name="Google Shape;2246;p30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247" name="Google Shape;2247;p30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2248" name="Google Shape;2248;p30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249" name="Google Shape;2249;p30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250" name="Google Shape;2250;p30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51" name="Google Shape;2251;p30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2" name="Google Shape;2252;p30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53" name="Google Shape;2253;p30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54" name="Google Shape;2254;p30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255" name="Google Shape;2255;p3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256" name="Google Shape;2256;p3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257" name="Google Shape;2257;p30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8" name="Google Shape;2258;p3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9" name="Google Shape;2259;p3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0" name="Google Shape;2260;p30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61" name="Google Shape;2261;p3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2" name="Google Shape;2262;p3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263" name="Google Shape;2263;p30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264" name="Google Shape;2264;p30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65" name="Google Shape;2265;p3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266" name="Google Shape;2266;p30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267" name="Google Shape;2267;p30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2268" name="Google Shape;2268;p30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269" name="Google Shape;2269;p30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270" name="Google Shape;2270;p3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271" name="Google Shape;2271;p3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272" name="Google Shape;2272;p3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3" name="Google Shape;2273;p3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274" name="Google Shape;2274;p30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78253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(L) + text | blue mode">
  <p:cSld name="Image (L) + text | blue mode">
    <p:bg>
      <p:bgPr>
        <a:solidFill>
          <a:schemeClr val="accent1"/>
        </a:solidFill>
        <a:effectLst/>
      </p:bgPr>
    </p:bg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31"/>
          <p:cNvSpPr>
            <a:spLocks noGrp="1"/>
          </p:cNvSpPr>
          <p:nvPr>
            <p:ph type="pic" idx="2"/>
          </p:nvPr>
        </p:nvSpPr>
        <p:spPr>
          <a:xfrm>
            <a:off x="-1" y="0"/>
            <a:ext cx="703511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277" name="Google Shape;2277;p31"/>
          <p:cNvSpPr txBox="1">
            <a:spLocks noGrp="1"/>
          </p:cNvSpPr>
          <p:nvPr>
            <p:ph type="body" idx="1"/>
          </p:nvPr>
        </p:nvSpPr>
        <p:spPr>
          <a:xfrm>
            <a:off x="7751363" y="1569104"/>
            <a:ext cx="3718399" cy="44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78" name="Google Shape;2278;p31"/>
          <p:cNvSpPr/>
          <p:nvPr/>
        </p:nvSpPr>
        <p:spPr>
          <a:xfrm>
            <a:off x="0" y="-441330"/>
            <a:ext cx="30970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(L) + text | blue mode</a:t>
            </a:r>
            <a:endParaRPr/>
          </a:p>
        </p:txBody>
      </p:sp>
      <p:sp>
        <p:nvSpPr>
          <p:cNvPr id="2279" name="Google Shape;2279;p31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0" name="Google Shape;2280;p31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81" name="Google Shape;2281;p31"/>
          <p:cNvSpPr txBox="1">
            <a:spLocks noGrp="1"/>
          </p:cNvSpPr>
          <p:nvPr>
            <p:ph type="title"/>
          </p:nvPr>
        </p:nvSpPr>
        <p:spPr>
          <a:xfrm>
            <a:off x="7751710" y="722454"/>
            <a:ext cx="3718052" cy="32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31"/>
          <p:cNvSpPr txBox="1">
            <a:spLocks noGrp="1"/>
          </p:cNvSpPr>
          <p:nvPr>
            <p:ph type="body" idx="3"/>
          </p:nvPr>
        </p:nvSpPr>
        <p:spPr>
          <a:xfrm>
            <a:off x="-1" y="4094329"/>
            <a:ext cx="7035113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83" name="Google Shape;2283;p31"/>
          <p:cNvSpPr txBox="1">
            <a:spLocks noGrp="1"/>
          </p:cNvSpPr>
          <p:nvPr>
            <p:ph type="body" idx="4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2284" name="Google Shape;2284;p31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2285" name="Google Shape;2285;p31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2286" name="Google Shape;2286;p31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2287" name="Google Shape;2287;p31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288" name="Google Shape;2288;p31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2289" name="Google Shape;2289;p31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290" name="Google Shape;2290;p31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2291" name="Google Shape;2291;p31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2292" name="Google Shape;2292;p31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293" name="Google Shape;2293;p31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294" name="Google Shape;2294;p31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295" name="Google Shape;2295;p31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2296" name="Google Shape;2296;p31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297" name="Google Shape;2297;p31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2298" name="Google Shape;2298;p31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299" name="Google Shape;2299;p31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2300" name="Google Shape;2300;p31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301" name="Google Shape;2301;p31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2302" name="Google Shape;2302;p31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303" name="Google Shape;2303;p31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2304" name="Google Shape;2304;p31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305" name="Google Shape;2305;p31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306" name="Google Shape;2306;p31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307" name="Google Shape;2307;p31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308" name="Google Shape;2308;p31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9" name="Google Shape;2309;p31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0" name="Google Shape;2310;p31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11" name="Google Shape;2311;p31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2312" name="Google Shape;2312;p31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13" name="Google Shape;2313;p31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314" name="Google Shape;2314;p31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315" name="Google Shape;2315;p31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16" name="Google Shape;2316;p31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17" name="Google Shape;2317;p31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18" name="Google Shape;2318;p31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19" name="Google Shape;2319;p31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320" name="Google Shape;2320;p31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1" name="Google Shape;2321;p31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322" name="Google Shape;2322;p31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323" name="Google Shape;2323;p31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24" name="Google Shape;2324;p31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25" name="Google Shape;2325;p31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26" name="Google Shape;2326;p31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27" name="Google Shape;2327;p31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328" name="Google Shape;2328;p31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329" name="Google Shape;2329;p31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2330" name="Google Shape;2330;p31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2331" name="Google Shape;2331;p31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2332" name="Google Shape;2332;p31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2333" name="Google Shape;2333;p31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334" name="Google Shape;2334;p31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35" name="Google Shape;2335;p31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336" name="Google Shape;2336;p31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37" name="Google Shape;2337;p31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38" name="Google Shape;2338;p31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39" name="Google Shape;2339;p31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40" name="Google Shape;2340;p31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341" name="Google Shape;2341;p31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42" name="Google Shape;2342;p31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343" name="Google Shape;2343;p31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44" name="Google Shape;2344;p31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345" name="Google Shape;2345;p31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46" name="Google Shape;2346;p31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47" name="Google Shape;2347;p31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48" name="Google Shape;2348;p31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349" name="Google Shape;2349;p31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350" name="Google Shape;2350;p31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51" name="Google Shape;2351;p31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352" name="Google Shape;2352;p31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2353" name="Google Shape;2353;p31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4" name="Google Shape;2354;p31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5" name="Google Shape;2355;p31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56" name="Google Shape;2356;p31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2357" name="Google Shape;2357;p31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2358" name="Google Shape;2358;p31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359" name="Google Shape;2359;p31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360" name="Google Shape;2360;p31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31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362" name="Google Shape;2362;p31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363" name="Google Shape;2363;p31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364" name="Google Shape;2364;p31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2365" name="Google Shape;2365;p31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66" name="Google Shape;2366;p31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367" name="Google Shape;2367;p31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31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69" name="Google Shape;2369;p31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370" name="Google Shape;2370;p31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1" name="Google Shape;2371;p31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2" name="Google Shape;2372;p31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3" name="Google Shape;2373;p31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4" name="Google Shape;2374;p31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5" name="Google Shape;2375;p31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76" name="Google Shape;2376;p31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377" name="Google Shape;2377;p31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378" name="Google Shape;2378;p31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9" name="Google Shape;2379;p31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0" name="Google Shape;2380;p31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1" name="Google Shape;2381;p31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2" name="Google Shape;2382;p31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3" name="Google Shape;2383;p31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84" name="Google Shape;2384;p31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85" name="Google Shape;2385;p31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2386" name="Google Shape;2386;p31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2387" name="Google Shape;2387;p31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8" name="Google Shape;2388;p31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2389" name="Google Shape;2389;p31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390" name="Google Shape;2390;p31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391" name="Google Shape;2391;p31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2" name="Google Shape;2392;p31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93" name="Google Shape;2393;p31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394" name="Google Shape;2394;p31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395" name="Google Shape;2395;p31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6" name="Google Shape;2396;p31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7" name="Google Shape;2397;p31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398" name="Google Shape;2398;p31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2399" name="Google Shape;2399;p31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400" name="Google Shape;2400;p31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01" name="Google Shape;2401;p31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402" name="Google Shape;2402;p31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403" name="Google Shape;2403;p31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04" name="Google Shape;2404;p31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05" name="Google Shape;2405;p31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406" name="Google Shape;2406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407" name="Google Shape;2407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408" name="Google Shape;2408;p31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09" name="Google Shape;2409;p3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0" name="Google Shape;2410;p3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11" name="Google Shape;2411;p31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12" name="Google Shape;2412;p31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3" name="Google Shape;2413;p31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414" name="Google Shape;2414;p31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415" name="Google Shape;2415;p31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6" name="Google Shape;2416;p31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417" name="Google Shape;2417;p31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418" name="Google Shape;2418;p31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2419" name="Google Shape;2419;p31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420" name="Google Shape;2420;p31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21" name="Google Shape;2421;p31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422" name="Google Shape;2422;p31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423" name="Google Shape;2423;p31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4" name="Google Shape;2424;p31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425" name="Google Shape;2425;p31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(L) + text | dark mode">
  <p:cSld name="Image (L) + text | dark mode">
    <p:bg>
      <p:bgPr>
        <a:solidFill>
          <a:schemeClr val="accent2"/>
        </a:solidFill>
        <a:effectLst/>
      </p:bgPr>
    </p:bg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32"/>
          <p:cNvSpPr>
            <a:spLocks noGrp="1"/>
          </p:cNvSpPr>
          <p:nvPr>
            <p:ph type="pic" idx="2"/>
          </p:nvPr>
        </p:nvSpPr>
        <p:spPr>
          <a:xfrm>
            <a:off x="0" y="0"/>
            <a:ext cx="7035112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28" name="Google Shape;2428;p32"/>
          <p:cNvSpPr txBox="1">
            <a:spLocks noGrp="1"/>
          </p:cNvSpPr>
          <p:nvPr>
            <p:ph type="body" idx="1"/>
          </p:nvPr>
        </p:nvSpPr>
        <p:spPr>
          <a:xfrm>
            <a:off x="7751363" y="1569104"/>
            <a:ext cx="3718399" cy="44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29" name="Google Shape;2429;p32"/>
          <p:cNvSpPr/>
          <p:nvPr/>
        </p:nvSpPr>
        <p:spPr>
          <a:xfrm>
            <a:off x="0" y="-441330"/>
            <a:ext cx="31098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 (L) + text | dark mode</a:t>
            </a:r>
            <a:endParaRPr sz="1800" b="1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32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1" name="Google Shape;2431;p32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2" name="Google Shape;2432;p32"/>
          <p:cNvSpPr txBox="1">
            <a:spLocks noGrp="1"/>
          </p:cNvSpPr>
          <p:nvPr>
            <p:ph type="title"/>
          </p:nvPr>
        </p:nvSpPr>
        <p:spPr>
          <a:xfrm>
            <a:off x="7751710" y="722454"/>
            <a:ext cx="3718052" cy="323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3" name="Google Shape;2433;p32"/>
          <p:cNvSpPr txBox="1">
            <a:spLocks noGrp="1"/>
          </p:cNvSpPr>
          <p:nvPr>
            <p:ph type="body" idx="3"/>
          </p:nvPr>
        </p:nvSpPr>
        <p:spPr>
          <a:xfrm>
            <a:off x="0" y="4094329"/>
            <a:ext cx="7035112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34" name="Google Shape;2434;p32"/>
          <p:cNvSpPr txBox="1">
            <a:spLocks noGrp="1"/>
          </p:cNvSpPr>
          <p:nvPr>
            <p:ph type="body" idx="4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2435" name="Google Shape;2435;p32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2436" name="Google Shape;2436;p32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437" name="Google Shape;2437;p32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438" name="Google Shape;2438;p32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32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440" name="Google Shape;2440;p32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441" name="Google Shape;2441;p32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442" name="Google Shape;2442;p32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2443" name="Google Shape;2443;p32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44" name="Google Shape;2444;p32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445" name="Google Shape;2445;p32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6" name="Google Shape;2446;p32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47" name="Google Shape;2447;p32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448" name="Google Shape;2448;p32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9" name="Google Shape;2449;p32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0" name="Google Shape;2450;p32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1" name="Google Shape;2451;p32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2" name="Google Shape;2452;p32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3" name="Google Shape;2453;p32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54" name="Google Shape;2454;p32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455" name="Google Shape;2455;p32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456" name="Google Shape;2456;p32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7" name="Google Shape;2457;p32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8" name="Google Shape;2458;p32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9" name="Google Shape;2459;p32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0" name="Google Shape;2460;p32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1" name="Google Shape;2461;p32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62" name="Google Shape;2462;p32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63" name="Google Shape;2463;p32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2464" name="Google Shape;2464;p32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2465" name="Google Shape;2465;p32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6" name="Google Shape;2466;p32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2467" name="Google Shape;2467;p32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468" name="Google Shape;2468;p32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2469" name="Google Shape;2469;p32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0" name="Google Shape;2470;p32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71" name="Google Shape;2471;p32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472" name="Google Shape;2472;p32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473" name="Google Shape;2473;p32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4" name="Google Shape;2474;p32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5" name="Google Shape;2475;p32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476" name="Google Shape;2476;p32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2477" name="Google Shape;2477;p32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2478" name="Google Shape;2478;p32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479" name="Google Shape;2479;p32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480" name="Google Shape;2480;p32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481" name="Google Shape;2481;p32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82" name="Google Shape;2482;p32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83" name="Google Shape;2483;p32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484" name="Google Shape;2484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485" name="Google Shape;2485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486" name="Google Shape;2486;p32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87" name="Google Shape;2487;p3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8" name="Google Shape;2488;p3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89" name="Google Shape;2489;p32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90" name="Google Shape;2490;p32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1" name="Google Shape;2491;p32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492" name="Google Shape;2492;p32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493" name="Google Shape;2493;p32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4" name="Google Shape;2494;p32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495" name="Google Shape;2495;p32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496" name="Google Shape;2496;p32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2497" name="Google Shape;2497;p32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498" name="Google Shape;2498;p32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499" name="Google Shape;2499;p32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00" name="Google Shape;2500;p32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501" name="Google Shape;2501;p32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2" name="Google Shape;2502;p32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503" name="Google Shape;2503;p32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graph">
  <p:cSld name="Text + graph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33"/>
          <p:cNvSpPr/>
          <p:nvPr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33"/>
          <p:cNvSpPr txBox="1">
            <a:spLocks noGrp="1"/>
          </p:cNvSpPr>
          <p:nvPr>
            <p:ph type="title"/>
          </p:nvPr>
        </p:nvSpPr>
        <p:spPr>
          <a:xfrm>
            <a:off x="718666" y="722455"/>
            <a:ext cx="3937333" cy="32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7" name="Google Shape;2507;p33"/>
          <p:cNvSpPr>
            <a:spLocks noGrp="1"/>
          </p:cNvSpPr>
          <p:nvPr>
            <p:ph type="chart" idx="2"/>
          </p:nvPr>
        </p:nvSpPr>
        <p:spPr>
          <a:xfrm>
            <a:off x="6093331" y="722455"/>
            <a:ext cx="5378669" cy="5278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1260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 sz="12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Quattrocento San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lpha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p33"/>
          <p:cNvSpPr/>
          <p:nvPr/>
        </p:nvSpPr>
        <p:spPr>
          <a:xfrm>
            <a:off x="0" y="-441330"/>
            <a:ext cx="13614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+ graph</a:t>
            </a:r>
            <a:endParaRPr/>
          </a:p>
        </p:txBody>
      </p:sp>
      <p:sp>
        <p:nvSpPr>
          <p:cNvPr id="2509" name="Google Shape;2509;p33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0" name="Google Shape;2510;p33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11" name="Google Shape;2511;p33"/>
          <p:cNvSpPr txBox="1">
            <a:spLocks noGrp="1"/>
          </p:cNvSpPr>
          <p:nvPr>
            <p:ph type="body" idx="1"/>
          </p:nvPr>
        </p:nvSpPr>
        <p:spPr>
          <a:xfrm>
            <a:off x="718666" y="1569104"/>
            <a:ext cx="3937333" cy="44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512" name="Google Shape;2512;p33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2513" name="Google Shape;2513;p33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/>
              <a:ahLst/>
              <a:cxnLst/>
              <a:rect l="l" t="t" r="r" b="b"/>
              <a:pathLst>
                <a:path w="174307" h="186023" extrusionOk="0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33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/>
              <a:ahLst/>
              <a:cxnLst/>
              <a:rect l="l" t="t" r="r" b="b"/>
              <a:pathLst>
                <a:path w="163639" h="182213" extrusionOk="0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33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/>
              <a:ahLst/>
              <a:cxnLst/>
              <a:rect l="l" t="t" r="r" b="b"/>
              <a:pathLst>
                <a:path w="172449" h="170903" extrusionOk="0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33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/>
              <a:ahLst/>
              <a:cxnLst/>
              <a:rect l="l" t="t" r="r" b="b"/>
              <a:pathLst>
                <a:path w="114680" h="134397" extrusionOk="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33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/>
              <a:ahLst/>
              <a:cxnLst/>
              <a:rect l="l" t="t" r="r" b="b"/>
              <a:pathLst>
                <a:path w="24003" h="182213" extrusionOk="0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33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/>
              <a:ahLst/>
              <a:cxnLst/>
              <a:rect l="l" t="t" r="r" b="b"/>
              <a:pathLst>
                <a:path w="81533" h="186023" extrusionOk="0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33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/>
              <a:ahLst/>
              <a:cxnLst/>
              <a:rect l="l" t="t" r="r" b="b"/>
              <a:pathLst>
                <a:path w="74961" h="164972" extrusionOk="0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33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/>
              <a:ahLst/>
              <a:cxnLst/>
              <a:rect l="l" t="t" r="r" b="b"/>
              <a:pathLst>
                <a:path w="148685" h="182308" extrusionOk="0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1" name="Google Shape;2521;p33"/>
          <p:cNvGrpSpPr/>
          <p:nvPr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522" name="Google Shape;2522;p33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2523" name="Google Shape;2523;p33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2524" name="Google Shape;2524;p33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525" name="Google Shape;2525;p33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2526" name="Google Shape;2526;p33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527" name="Google Shape;2527;p33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2528" name="Google Shape;2528;p33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2529" name="Google Shape;2529;p33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530" name="Google Shape;2530;p33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531" name="Google Shape;2531;p33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532" name="Google Shape;2532;p33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2533" name="Google Shape;2533;p33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534" name="Google Shape;2534;p33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2535" name="Google Shape;2535;p33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536" name="Google Shape;2536;p33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2537" name="Google Shape;2537;p33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538" name="Google Shape;2538;p33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2539" name="Google Shape;2539;p33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540" name="Google Shape;2540;p33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2541" name="Google Shape;2541;p33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542" name="Google Shape;2542;p33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543" name="Google Shape;2543;p33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544" name="Google Shape;2544;p33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545" name="Google Shape;2545;p33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6" name="Google Shape;2546;p33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7" name="Google Shape;2547;p33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548" name="Google Shape;2548;p33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2549" name="Google Shape;2549;p33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50" name="Google Shape;2550;p33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551" name="Google Shape;2551;p33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2" name="Google Shape;2552;p33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53" name="Google Shape;2553;p33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54" name="Google Shape;2554;p33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55" name="Google Shape;2555;p33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56" name="Google Shape;2556;p33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557" name="Google Shape;2557;p33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8" name="Google Shape;2558;p33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559" name="Google Shape;2559;p33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560" name="Google Shape;2560;p33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61" name="Google Shape;2561;p33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62" name="Google Shape;2562;p33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63" name="Google Shape;2563;p33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64" name="Google Shape;2564;p33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565" name="Google Shape;2565;p33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566" name="Google Shape;2566;p33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2567" name="Google Shape;2567;p33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2568" name="Google Shape;2568;p33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2569" name="Google Shape;2569;p33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2570" name="Google Shape;2570;p33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71" name="Google Shape;2571;p33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72" name="Google Shape;2572;p33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73" name="Google Shape;2573;p33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74" name="Google Shape;2574;p33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75" name="Google Shape;2575;p33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76" name="Google Shape;2576;p33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77" name="Google Shape;2577;p33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578" name="Google Shape;2578;p33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9" name="Google Shape;2579;p33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580" name="Google Shape;2580;p33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81" name="Google Shape;2581;p33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582" name="Google Shape;2582;p33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83" name="Google Shape;2583;p33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84" name="Google Shape;2584;p33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85" name="Google Shape;2585;p33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86" name="Google Shape;2586;p33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587" name="Google Shape;2587;p33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88" name="Google Shape;2588;p33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589" name="Google Shape;2589;p33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2590" name="Google Shape;2590;p33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1" name="Google Shape;2591;p33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2" name="Google Shape;2592;p33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93" name="Google Shape;2593;p33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2594" name="Google Shape;2594;p33"/>
          <p:cNvGrpSpPr/>
          <p:nvPr/>
        </p:nvGrpSpPr>
        <p:grpSpPr>
          <a:xfrm>
            <a:off x="12377595" y="2"/>
            <a:ext cx="3693386" cy="5715919"/>
            <a:chOff x="-3786437" y="2"/>
            <a:chExt cx="3693386" cy="5715919"/>
          </a:xfrm>
        </p:grpSpPr>
        <p:grpSp>
          <p:nvGrpSpPr>
            <p:cNvPr id="2595" name="Google Shape;2595;p33"/>
            <p:cNvGrpSpPr/>
            <p:nvPr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2596" name="Google Shape;2596;p33"/>
              <p:cNvSpPr/>
              <p:nvPr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b="1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CHART DATA</a:t>
                </a:r>
                <a:endParaRPr/>
              </a:p>
            </p:txBody>
          </p:sp>
          <p:sp>
            <p:nvSpPr>
              <p:cNvPr id="2597" name="Google Shape;2597;p33"/>
              <p:cNvSpPr/>
              <p:nvPr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598" name="Google Shape;2598;p33"/>
              <p:cNvSpPr/>
              <p:nvPr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Click with the right mouse button on the chart</a:t>
                </a:r>
                <a:b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choose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‘Edit data’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grpSp>
            <p:nvGrpSpPr>
              <p:cNvPr id="2599" name="Google Shape;2599;p33"/>
              <p:cNvGrpSpPr/>
              <p:nvPr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2600" name="Google Shape;2600;p33"/>
                <p:cNvSpPr/>
                <p:nvPr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D1D1D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1" name="Google Shape;2601;p33"/>
                <p:cNvSpPr/>
                <p:nvPr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2" name="Google Shape;2602;p33"/>
                <p:cNvSpPr txBox="1"/>
                <p:nvPr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chart type</a:t>
                  </a:r>
                  <a:endParaRPr/>
                </a:p>
              </p:txBody>
            </p:sp>
            <p:sp>
              <p:nvSpPr>
                <p:cNvPr id="2603" name="Google Shape;2603;p33"/>
                <p:cNvSpPr txBox="1"/>
                <p:nvPr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Edit data</a:t>
                  </a:r>
                  <a:endParaRPr/>
                </a:p>
              </p:txBody>
            </p:sp>
            <p:sp>
              <p:nvSpPr>
                <p:cNvPr id="2604" name="Google Shape;2604;p33"/>
                <p:cNvSpPr/>
                <p:nvPr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280" h="1624084" extrusionOk="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05" name="Google Shape;2605;p33"/>
                <p:cNvGrpSpPr/>
                <p:nvPr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606" name="Google Shape;2606;p33"/>
                  <p:cNvSpPr/>
                  <p:nvPr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7" name="Google Shape;2607;p33"/>
                  <p:cNvSpPr/>
                  <p:nvPr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8" name="Google Shape;2608;p33"/>
                  <p:cNvSpPr/>
                  <p:nvPr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09" name="Google Shape;2609;p33"/>
                <p:cNvGrpSpPr/>
                <p:nvPr/>
              </p:nvGrpSpPr>
              <p:grpSpPr>
                <a:xfrm>
                  <a:off x="-3261070" y="3635199"/>
                  <a:ext cx="160688" cy="145484"/>
                  <a:chOff x="-3261070" y="3620931"/>
                  <a:chExt cx="184486" cy="167031"/>
                </a:xfrm>
              </p:grpSpPr>
              <p:sp>
                <p:nvSpPr>
                  <p:cNvPr id="2610" name="Google Shape;2610;p33"/>
                  <p:cNvSpPr/>
                  <p:nvPr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11" name="Google Shape;2611;p33"/>
                  <p:cNvGrpSpPr/>
                  <p:nvPr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612" name="Google Shape;2612;p33"/>
                    <p:cNvCxnSpPr/>
                    <p:nvPr/>
                  </p:nvCxnSpPr>
                  <p:spPr>
                    <a:xfrm>
                      <a:off x="1094874" y="-878305"/>
                      <a:ext cx="0" cy="61361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13" name="Google Shape;2613;p33"/>
                    <p:cNvCxnSpPr/>
                    <p:nvPr/>
                  </p:nvCxnSpPr>
                  <p:spPr>
                    <a:xfrm>
                      <a:off x="1962238" y="-878306"/>
                      <a:ext cx="0" cy="613611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grpSp>
                  <p:nvGrpSpPr>
                    <p:cNvPr id="2614" name="Google Shape;2614;p33"/>
                    <p:cNvGrpSpPr/>
                    <p:nvPr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615" name="Google Shape;2615;p33"/>
                      <p:cNvCxnSpPr/>
                      <p:nvPr/>
                    </p:nvCxnSpPr>
                    <p:spPr>
                      <a:xfrm>
                        <a:off x="1446196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818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616" name="Google Shape;2616;p33"/>
                      <p:cNvCxnSpPr/>
                      <p:nvPr/>
                    </p:nvCxnSpPr>
                    <p:spPr>
                      <a:xfrm>
                        <a:off x="1270535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818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617" name="Google Shape;2617;p33"/>
                      <p:cNvCxnSpPr/>
                      <p:nvPr/>
                    </p:nvCxnSpPr>
                    <p:spPr>
                      <a:xfrm>
                        <a:off x="1621857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818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618" name="Google Shape;2618;p33"/>
                      <p:cNvCxnSpPr/>
                      <p:nvPr/>
                    </p:nvCxnSpPr>
                    <p:spPr>
                      <a:xfrm>
                        <a:off x="1797518" y="-745959"/>
                        <a:ext cx="0" cy="48126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818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</p:grpSp>
              </p:grpSp>
              <p:cxnSp>
                <p:nvCxnSpPr>
                  <p:cNvPr id="2619" name="Google Shape;2619;p33"/>
                  <p:cNvCxnSpPr/>
                  <p:nvPr/>
                </p:nvCxnSpPr>
                <p:spPr>
                  <a:xfrm rot="10800000">
                    <a:off x="-3260471" y="3739408"/>
                    <a:ext cx="143329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620" name="Google Shape;2620;p33"/>
                  <p:cNvCxnSpPr/>
                  <p:nvPr/>
                </p:nvCxnSpPr>
                <p:spPr>
                  <a:xfrm rot="10800000">
                    <a:off x="-3261070" y="3713352"/>
                    <a:ext cx="142893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621" name="Google Shape;2621;p33"/>
                  <p:cNvCxnSpPr/>
                  <p:nvPr/>
                </p:nvCxnSpPr>
                <p:spPr>
                  <a:xfrm rot="10800000">
                    <a:off x="-3261070" y="3689677"/>
                    <a:ext cx="142893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622" name="Google Shape;2622;p33"/>
                  <p:cNvCxnSpPr/>
                  <p:nvPr/>
                </p:nvCxnSpPr>
                <p:spPr>
                  <a:xfrm rot="10800000">
                    <a:off x="-3261070" y="3663621"/>
                    <a:ext cx="142893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2623" name="Google Shape;2623;p33"/>
                  <p:cNvSpPr/>
                  <p:nvPr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24" name="Google Shape;2624;p33"/>
                  <p:cNvGrpSpPr/>
                  <p:nvPr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</p:grpSpPr>
                <p:sp>
                  <p:nvSpPr>
                    <p:cNvPr id="2625" name="Google Shape;2625;p33"/>
                    <p:cNvSpPr/>
                    <p:nvPr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6" name="Google Shape;2626;p33"/>
                    <p:cNvSpPr/>
                    <p:nvPr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27" name="Google Shape;2627;p33"/>
                    <p:cNvSpPr/>
                    <p:nvPr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sp>
            <p:nvSpPr>
              <p:cNvPr id="2628" name="Google Shape;2628;p33"/>
              <p:cNvSpPr/>
              <p:nvPr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629" name="Google Shape;2629;p33"/>
              <p:cNvGrpSpPr/>
              <p:nvPr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2630" name="Google Shape;2630;p33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1" name="Google Shape;2631;p33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32" name="Google Shape;2632;p33"/>
              <p:cNvGrpSpPr/>
              <p:nvPr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633" name="Google Shape;2633;p33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634" name="Google Shape;2634;p33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5" name="Google Shape;2635;p33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6" name="Google Shape;2636;p33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637" name="Google Shape;2637;p33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2638" name="Google Shape;2638;p33"/>
            <p:cNvGrpSpPr/>
            <p:nvPr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2639" name="Google Shape;2639;p33"/>
              <p:cNvSpPr/>
              <p:nvPr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b="1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CHART</a:t>
                </a:r>
                <a:endParaRPr/>
              </a:p>
            </p:txBody>
          </p:sp>
          <p:sp>
            <p:nvSpPr>
              <p:cNvPr id="2640" name="Google Shape;2640;p33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641" name="Google Shape;2641;p33"/>
              <p:cNvSpPr/>
              <p:nvPr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chart, select the preferred part of the chart and go to the tab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2" name="Google Shape;2642;p33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643" name="Google Shape;2643;p33"/>
              <p:cNvSpPr/>
              <p:nvPr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 can change the settings of the axes and data series by clicking on them with the right mouse button. Choose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Axis’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or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 Data Series’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grpSp>
            <p:nvGrpSpPr>
              <p:cNvPr id="2644" name="Google Shape;2644;p33"/>
              <p:cNvGrpSpPr/>
              <p:nvPr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2645" name="Google Shape;2645;p33"/>
                <p:cNvSpPr/>
                <p:nvPr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9525" cap="flat" cmpd="sng">
                  <a:solidFill>
                    <a:srgbClr val="F2F2F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1800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50" b="1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/>
                </a:p>
              </p:txBody>
            </p:sp>
            <p:sp>
              <p:nvSpPr>
                <p:cNvPr id="2646" name="Google Shape;2646;p33"/>
                <p:cNvSpPr/>
                <p:nvPr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47" name="Google Shape;2647;p33"/>
              <p:cNvGrpSpPr/>
              <p:nvPr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2648" name="Google Shape;2648;p33"/>
                <p:cNvSpPr/>
                <p:nvPr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D1D1D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9" name="Google Shape;2649;p33"/>
                <p:cNvSpPr/>
                <p:nvPr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0" name="Google Shape;2650;p33"/>
                <p:cNvSpPr txBox="1"/>
                <p:nvPr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Add Trendline</a:t>
                  </a:r>
                  <a:endParaRPr/>
                </a:p>
              </p:txBody>
            </p:sp>
            <p:sp>
              <p:nvSpPr>
                <p:cNvPr id="2651" name="Google Shape;2651;p33"/>
                <p:cNvSpPr txBox="1"/>
                <p:nvPr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 Data Series</a:t>
                  </a:r>
                  <a:endParaRPr/>
                </a:p>
              </p:txBody>
            </p:sp>
            <p:sp>
              <p:nvSpPr>
                <p:cNvPr id="2652" name="Google Shape;2652;p33"/>
                <p:cNvSpPr/>
                <p:nvPr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280" h="1624084" extrusionOk="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53" name="Google Shape;2653;p33"/>
                <p:cNvGrpSpPr/>
                <p:nvPr/>
              </p:nvGrpSpPr>
              <p:grpSpPr>
                <a:xfrm>
                  <a:off x="-3280188" y="2718400"/>
                  <a:ext cx="269062" cy="277404"/>
                  <a:chOff x="-3280188" y="2713782"/>
                  <a:chExt cx="269062" cy="277404"/>
                </a:xfrm>
              </p:grpSpPr>
              <p:sp>
                <p:nvSpPr>
                  <p:cNvPr id="2654" name="Google Shape;2654;p33"/>
                  <p:cNvSpPr/>
                  <p:nvPr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5" name="Google Shape;2655;p33"/>
                  <p:cNvSpPr/>
                  <p:nvPr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6" name="Google Shape;2656;p33"/>
                  <p:cNvSpPr/>
                  <p:nvPr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7" name="Google Shape;2657;p33"/>
                  <p:cNvSpPr/>
                  <p:nvPr/>
                </p:nvSpPr>
                <p:spPr>
                  <a:xfrm rot="-1868052">
                    <a:off x="-3258488" y="2796616"/>
                    <a:ext cx="225663" cy="146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663" h="146804" extrusionOk="0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58" name="Google Shape;2658;p33"/>
                <p:cNvGrpSpPr/>
                <p:nvPr/>
              </p:nvGrpSpPr>
              <p:grpSpPr>
                <a:xfrm>
                  <a:off x="-3223453" y="2766797"/>
                  <a:ext cx="150066" cy="128120"/>
                  <a:chOff x="-2616295" y="2879881"/>
                  <a:chExt cx="330773" cy="287997"/>
                </a:xfrm>
              </p:grpSpPr>
              <p:sp>
                <p:nvSpPr>
                  <p:cNvPr id="2659" name="Google Shape;2659;p33"/>
                  <p:cNvSpPr/>
                  <p:nvPr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94" h="200436" extrusionOk="0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solidFill>
                      <a:srgbClr val="3F3E3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0000" tIns="180000" rIns="180000" bIns="1800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0" name="Google Shape;2660;p33"/>
                  <p:cNvSpPr/>
                  <p:nvPr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808" h="67245" extrusionOk="0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 cap="flat" cmpd="sng">
                    <a:solidFill>
                      <a:srgbClr val="307EBD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0000" tIns="180000" rIns="180000" bIns="1800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table">
  <p:cSld name="Text + table"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34"/>
          <p:cNvSpPr/>
          <p:nvPr/>
        </p:nvSpPr>
        <p:spPr>
          <a:xfrm>
            <a:off x="0" y="0"/>
            <a:ext cx="53746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34"/>
          <p:cNvSpPr txBox="1">
            <a:spLocks noGrp="1"/>
          </p:cNvSpPr>
          <p:nvPr>
            <p:ph type="title"/>
          </p:nvPr>
        </p:nvSpPr>
        <p:spPr>
          <a:xfrm>
            <a:off x="718666" y="722455"/>
            <a:ext cx="3937333" cy="32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4" name="Google Shape;2664;p34"/>
          <p:cNvSpPr/>
          <p:nvPr/>
        </p:nvSpPr>
        <p:spPr>
          <a:xfrm>
            <a:off x="0" y="-441330"/>
            <a:ext cx="12588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+ table</a:t>
            </a:r>
            <a:endParaRPr/>
          </a:p>
        </p:txBody>
      </p:sp>
      <p:sp>
        <p:nvSpPr>
          <p:cNvPr id="2665" name="Google Shape;2665;p34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6" name="Google Shape;2666;p34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67" name="Google Shape;2667;p34"/>
          <p:cNvSpPr txBox="1">
            <a:spLocks noGrp="1"/>
          </p:cNvSpPr>
          <p:nvPr>
            <p:ph type="body" idx="1"/>
          </p:nvPr>
        </p:nvSpPr>
        <p:spPr>
          <a:xfrm>
            <a:off x="718666" y="1569104"/>
            <a:ext cx="3937333" cy="44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0">
                <a:solidFill>
                  <a:schemeClr val="lt1"/>
                </a:solidFill>
              </a:defRPr>
            </a:lvl6pPr>
            <a:lvl7pPr marL="3200400" lvl="6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668" name="Google Shape;2668;p34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2669" name="Google Shape;2669;p34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/>
              <a:ahLst/>
              <a:cxnLst/>
              <a:rect l="l" t="t" r="r" b="b"/>
              <a:pathLst>
                <a:path w="174307" h="186023" extrusionOk="0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/>
              <a:ahLst/>
              <a:cxnLst/>
              <a:rect l="l" t="t" r="r" b="b"/>
              <a:pathLst>
                <a:path w="163639" h="182213" extrusionOk="0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/>
              <a:ahLst/>
              <a:cxnLst/>
              <a:rect l="l" t="t" r="r" b="b"/>
              <a:pathLst>
                <a:path w="172449" h="170903" extrusionOk="0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/>
              <a:ahLst/>
              <a:cxnLst/>
              <a:rect l="l" t="t" r="r" b="b"/>
              <a:pathLst>
                <a:path w="114680" h="134397" extrusionOk="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/>
              <a:ahLst/>
              <a:cxnLst/>
              <a:rect l="l" t="t" r="r" b="b"/>
              <a:pathLst>
                <a:path w="24003" h="182213" extrusionOk="0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/>
              <a:ahLst/>
              <a:cxnLst/>
              <a:rect l="l" t="t" r="r" b="b"/>
              <a:pathLst>
                <a:path w="81533" h="186023" extrusionOk="0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/>
              <a:ahLst/>
              <a:cxnLst/>
              <a:rect l="l" t="t" r="r" b="b"/>
              <a:pathLst>
                <a:path w="74961" h="164972" extrusionOk="0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/>
              <a:ahLst/>
              <a:cxnLst/>
              <a:rect l="l" t="t" r="r" b="b"/>
              <a:pathLst>
                <a:path w="148685" h="182308" extrusionOk="0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7" name="Google Shape;2677;p34"/>
          <p:cNvGrpSpPr/>
          <p:nvPr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2678" name="Google Shape;2678;p34"/>
            <p:cNvGrpSpPr/>
            <p:nvPr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2679" name="Google Shape;2679;p34"/>
              <p:cNvSpPr/>
              <p:nvPr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b="1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FORMAT TABLE</a:t>
                </a:r>
                <a:endParaRPr/>
              </a:p>
            </p:txBody>
          </p:sp>
          <p:sp>
            <p:nvSpPr>
              <p:cNvPr id="2680" name="Google Shape;2680;p34"/>
              <p:cNvSpPr/>
              <p:nvPr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681" name="Google Shape;2681;p34"/>
              <p:cNvSpPr/>
              <p:nvPr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When you want to change the lay-out of the table, select the preferred part of the table and go to the tab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‘Format’.</a:t>
                </a:r>
                <a:endParaRPr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82" name="Google Shape;2682;p34"/>
              <p:cNvGrpSpPr/>
              <p:nvPr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2683" name="Google Shape;2683;p34"/>
                <p:cNvSpPr/>
                <p:nvPr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9525" cap="flat" cmpd="sng">
                  <a:solidFill>
                    <a:srgbClr val="F2F2F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18000" rIns="0" bIns="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50" b="1">
                      <a:solidFill>
                        <a:srgbClr val="B74629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Format</a:t>
                  </a:r>
                  <a:endParaRPr/>
                </a:p>
              </p:txBody>
            </p:sp>
            <p:sp>
              <p:nvSpPr>
                <p:cNvPr id="2684" name="Google Shape;2684;p34"/>
                <p:cNvSpPr/>
                <p:nvPr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85" name="Google Shape;2685;p34"/>
              <p:cNvSpPr/>
              <p:nvPr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686" name="Google Shape;2686;p34"/>
              <p:cNvSpPr/>
              <p:nvPr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Under this tab you can choose a different fill colour at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‘Shading’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You can choose a border format as well. Find and edit this at the section 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‘Draw borders’ 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apply this to the table by clicking on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‘Borders’.</a:t>
                </a:r>
                <a:endParaRPr/>
              </a:p>
            </p:txBody>
          </p:sp>
          <p:grpSp>
            <p:nvGrpSpPr>
              <p:cNvPr id="2687" name="Google Shape;2687;p34"/>
              <p:cNvGrpSpPr/>
              <p:nvPr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2688" name="Google Shape;2688;p34"/>
                <p:cNvSpPr/>
                <p:nvPr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>
                  <a:solidFill>
                    <a:srgbClr val="D1D1D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9" name="Google Shape;2689;p34"/>
                <p:cNvSpPr/>
                <p:nvPr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0" name="Google Shape;2690;p34"/>
                <p:cNvSpPr txBox="1"/>
                <p:nvPr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Shading</a:t>
                  </a:r>
                  <a:endParaRPr/>
                </a:p>
              </p:txBody>
            </p:sp>
            <p:sp>
              <p:nvSpPr>
                <p:cNvPr id="2691" name="Google Shape;2691;p34"/>
                <p:cNvSpPr/>
                <p:nvPr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280" h="1624084" extrusionOk="0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92" name="Google Shape;2692;p34"/>
                <p:cNvGrpSpPr/>
                <p:nvPr/>
              </p:nvGrpSpPr>
              <p:grpSpPr>
                <a:xfrm>
                  <a:off x="-3259616" y="2463212"/>
                  <a:ext cx="173214" cy="167889"/>
                  <a:chOff x="-916935" y="3037554"/>
                  <a:chExt cx="193592" cy="187645"/>
                </a:xfrm>
              </p:grpSpPr>
              <p:sp>
                <p:nvSpPr>
                  <p:cNvPr id="2693" name="Google Shape;2693;p34"/>
                  <p:cNvSpPr/>
                  <p:nvPr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781" h="121443" extrusionOk="0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Arial"/>
                      <a:buNone/>
                    </a:pPr>
                    <a:endParaRPr sz="9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4" name="Google Shape;2694;p34"/>
                  <p:cNvSpPr/>
                  <p:nvPr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rgbClr val="FFFFFF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Arial"/>
                      <a:buNone/>
                    </a:pPr>
                    <a:endParaRPr sz="7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5" name="Google Shape;2695;p34"/>
                  <p:cNvSpPr/>
                  <p:nvPr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22" h="78381" extrusionOk="0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700"/>
                      <a:buFont typeface="Arial"/>
                      <a:buNone/>
                    </a:pPr>
                    <a:endParaRPr sz="7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96" name="Google Shape;2696;p34"/>
                <p:cNvSpPr/>
                <p:nvPr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44000" tIns="144000" rIns="144000" bIns="144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7" name="Google Shape;2697;p34"/>
                <p:cNvSpPr txBox="1"/>
                <p:nvPr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Borders</a:t>
                  </a:r>
                  <a:endParaRPr/>
                </a:p>
              </p:txBody>
            </p:sp>
            <p:sp>
              <p:nvSpPr>
                <p:cNvPr id="2698" name="Google Shape;2698;p34"/>
                <p:cNvSpPr/>
                <p:nvPr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44000" tIns="144000" rIns="144000" bIns="144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99" name="Google Shape;2699;p34"/>
                <p:cNvGrpSpPr/>
                <p:nvPr/>
              </p:nvGrpSpPr>
              <p:grpSpPr>
                <a:xfrm>
                  <a:off x="-3250409" y="2732592"/>
                  <a:ext cx="164182" cy="164182"/>
                  <a:chOff x="-3258612" y="2724389"/>
                  <a:chExt cx="180600" cy="180600"/>
                </a:xfrm>
              </p:grpSpPr>
              <p:sp>
                <p:nvSpPr>
                  <p:cNvPr id="2700" name="Google Shape;2700;p34"/>
                  <p:cNvSpPr/>
                  <p:nvPr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rgbClr val="818181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80000" tIns="180000" rIns="180000" bIns="1800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600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701" name="Google Shape;2701;p34"/>
                  <p:cNvCxnSpPr>
                    <a:stCxn id="2700" idx="0"/>
                    <a:endCxn id="2700" idx="2"/>
                  </p:cNvCxnSpPr>
                  <p:nvPr/>
                </p:nvCxnSpPr>
                <p:spPr>
                  <a:xfrm>
                    <a:off x="-3168382" y="2724389"/>
                    <a:ext cx="0" cy="1806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818181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702" name="Google Shape;2702;p34"/>
                  <p:cNvCxnSpPr>
                    <a:stCxn id="2700" idx="1"/>
                    <a:endCxn id="2700" idx="3"/>
                  </p:cNvCxnSpPr>
                  <p:nvPr/>
                </p:nvCxnSpPr>
                <p:spPr>
                  <a:xfrm>
                    <a:off x="-3258612" y="2814619"/>
                    <a:ext cx="1806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818181"/>
                    </a:solidFill>
                    <a:prstDash val="dot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</p:grpSp>
        </p:grpSp>
        <p:grpSp>
          <p:nvGrpSpPr>
            <p:cNvPr id="2703" name="Google Shape;2703;p34"/>
            <p:cNvGrpSpPr/>
            <p:nvPr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2704" name="Google Shape;2704;p34"/>
              <p:cNvSpPr/>
              <p:nvPr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00" b="1" cap="none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TABLE</a:t>
                </a:r>
                <a:endParaRPr/>
              </a:p>
            </p:txBody>
          </p:sp>
          <p:sp>
            <p:nvSpPr>
              <p:cNvPr id="2705" name="Google Shape;2705;p34"/>
              <p:cNvSpPr/>
              <p:nvPr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706" name="Google Shape;2706;p34"/>
              <p:cNvSpPr/>
              <p:nvPr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 the preferred number of rows and/or columns of the table and go to the tab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‘Layout’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  <p:sp>
            <p:nvSpPr>
              <p:cNvPr id="2707" name="Google Shape;2707;p34"/>
              <p:cNvSpPr/>
              <p:nvPr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2708" name="Google Shape;2708;p34"/>
              <p:cNvGrpSpPr/>
              <p:nvPr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2709" name="Google Shape;2709;p34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0" name="Google Shape;2710;p34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11" name="Google Shape;2711;p34"/>
              <p:cNvGrpSpPr/>
              <p:nvPr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2712" name="Google Shape;2712;p34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2713" name="Google Shape;2713;p34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4" name="Google Shape;2714;p34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5" name="Google Shape;2715;p34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716" name="Google Shape;2716;p34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  <p:sp>
            <p:nvSpPr>
              <p:cNvPr id="2717" name="Google Shape;2717;p34"/>
              <p:cNvSpPr/>
              <p:nvPr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Calibri"/>
                  <a:buNone/>
                </a:pPr>
                <a:r>
                  <a:rPr lang="en-GB" sz="1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2718" name="Google Shape;2718;p34"/>
              <p:cNvSpPr/>
              <p:nvPr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Calibri"/>
                  <a:buNone/>
                </a:pP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 the section </a:t>
                </a:r>
                <a:r>
                  <a:rPr lang="en-GB" sz="12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‘Rows and columns’</a:t>
                </a:r>
                <a:r>
                  <a:rPr lang="en-GB" sz="12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you can delete or add rows and columns. Choose from the variety of options:</a:t>
                </a:r>
                <a:endParaRPr/>
              </a:p>
            </p:txBody>
          </p:sp>
          <p:grpSp>
            <p:nvGrpSpPr>
              <p:cNvPr id="2719" name="Google Shape;2719;p34"/>
              <p:cNvGrpSpPr/>
              <p:nvPr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2720" name="Google Shape;2720;p34"/>
                <p:cNvGrpSpPr/>
                <p:nvPr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2721" name="Google Shape;2721;p34"/>
                  <p:cNvGrpSpPr/>
                  <p:nvPr/>
                </p:nvGrpSpPr>
                <p:grpSpPr>
                  <a:xfrm>
                    <a:off x="-3307743" y="5041534"/>
                    <a:ext cx="541729" cy="493178"/>
                    <a:chOff x="-3307743" y="4999319"/>
                    <a:chExt cx="719549" cy="655062"/>
                  </a:xfrm>
                </p:grpSpPr>
                <p:grpSp>
                  <p:nvGrpSpPr>
                    <p:cNvPr id="2722" name="Google Shape;2722;p34"/>
                    <p:cNvGrpSpPr/>
                    <p:nvPr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2723" name="Google Shape;2723;p34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24" name="Google Shape;2724;p34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25" name="Google Shape;2725;p34"/>
                      <p:cNvCxnSpPr/>
                      <p:nvPr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26" name="Google Shape;2726;p34"/>
                      <p:cNvCxnSpPr/>
                      <p:nvPr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sp>
                    <p:nvSpPr>
                      <p:cNvPr id="2727" name="Google Shape;2727;p34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6C6C6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28" name="Google Shape;2728;p34"/>
                    <p:cNvSpPr/>
                    <p:nvPr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0000" h="360000" extrusionOk="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80000" tIns="180000" rIns="180000" bIns="1800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729" name="Google Shape;2729;p34"/>
                  <p:cNvSpPr txBox="1"/>
                  <p:nvPr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Delete</a:t>
                    </a:r>
                    <a:endParaRPr/>
                  </a:p>
                </p:txBody>
              </p:sp>
            </p:grpSp>
            <p:grpSp>
              <p:nvGrpSpPr>
                <p:cNvPr id="2730" name="Google Shape;2730;p34"/>
                <p:cNvGrpSpPr/>
                <p:nvPr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2731" name="Google Shape;2731;p34"/>
                  <p:cNvGrpSpPr/>
                  <p:nvPr/>
                </p:nvGrpSpPr>
                <p:grpSpPr>
                  <a:xfrm>
                    <a:off x="-2609993" y="4996916"/>
                    <a:ext cx="389111" cy="375410"/>
                    <a:chOff x="-2542178" y="4940056"/>
                    <a:chExt cx="516835" cy="498637"/>
                  </a:xfrm>
                </p:grpSpPr>
                <p:sp>
                  <p:nvSpPr>
                    <p:cNvPr id="2732" name="Google Shape;2732;p34"/>
                    <p:cNvSpPr/>
                    <p:nvPr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spcFirstLastPara="1" wrap="square" lIns="180000" tIns="180000" rIns="180000" bIns="1800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733" name="Google Shape;2733;p34"/>
                    <p:cNvGrpSpPr/>
                    <p:nvPr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2734" name="Google Shape;2734;p34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35" name="Google Shape;2735;p34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36" name="Google Shape;2736;p34"/>
                      <p:cNvCxnSpPr/>
                      <p:nvPr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37" name="Google Shape;2737;p34"/>
                      <p:cNvCxnSpPr/>
                      <p:nvPr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sp>
                    <p:nvSpPr>
                      <p:cNvPr id="2738" name="Google Shape;2738;p34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6C6C6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39" name="Google Shape;2739;p34"/>
                    <p:cNvSpPr/>
                    <p:nvPr/>
                  </p:nvSpPr>
                  <p:spPr>
                    <a:xfrm rot="-54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40" name="Google Shape;2740;p34"/>
                  <p:cNvSpPr txBox="1"/>
                  <p:nvPr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Above</a:t>
                    </a:r>
                    <a:endParaRPr/>
                  </a:p>
                </p:txBody>
              </p:sp>
            </p:grpSp>
            <p:grpSp>
              <p:nvGrpSpPr>
                <p:cNvPr id="2741" name="Google Shape;2741;p34"/>
                <p:cNvGrpSpPr/>
                <p:nvPr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2742" name="Google Shape;2742;p34"/>
                  <p:cNvGrpSpPr/>
                  <p:nvPr/>
                </p:nvGrpSpPr>
                <p:grpSpPr>
                  <a:xfrm rot="10800000">
                    <a:off x="-2004261" y="5039725"/>
                    <a:ext cx="389111" cy="375410"/>
                    <a:chOff x="-2542178" y="4940056"/>
                    <a:chExt cx="516835" cy="498637"/>
                  </a:xfrm>
                </p:grpSpPr>
                <p:sp>
                  <p:nvSpPr>
                    <p:cNvPr id="2743" name="Google Shape;2743;p34"/>
                    <p:cNvSpPr/>
                    <p:nvPr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spcFirstLastPara="1" wrap="square" lIns="180000" tIns="180000" rIns="180000" bIns="1800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744" name="Google Shape;2744;p34"/>
                    <p:cNvGrpSpPr/>
                    <p:nvPr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2745" name="Google Shape;2745;p34"/>
                      <p:cNvCxnSpPr/>
                      <p:nvPr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46" name="Google Shape;2746;p34"/>
                      <p:cNvCxnSpPr/>
                      <p:nvPr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47" name="Google Shape;2747;p34"/>
                      <p:cNvCxnSpPr/>
                      <p:nvPr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48" name="Google Shape;2748;p34"/>
                      <p:cNvCxnSpPr/>
                      <p:nvPr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sp>
                    <p:nvSpPr>
                      <p:cNvPr id="2749" name="Google Shape;2749;p34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6C6C6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50" name="Google Shape;2750;p34"/>
                    <p:cNvSpPr/>
                    <p:nvPr/>
                  </p:nvSpPr>
                  <p:spPr>
                    <a:xfrm rot="-54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51" name="Google Shape;2751;p34"/>
                  <p:cNvSpPr txBox="1"/>
                  <p:nvPr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Below</a:t>
                    </a:r>
                    <a:endParaRPr/>
                  </a:p>
                </p:txBody>
              </p:sp>
            </p:grpSp>
            <p:grpSp>
              <p:nvGrpSpPr>
                <p:cNvPr id="2752" name="Google Shape;2752;p34"/>
                <p:cNvGrpSpPr/>
                <p:nvPr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2753" name="Google Shape;2753;p34"/>
                  <p:cNvGrpSpPr/>
                  <p:nvPr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754" name="Google Shape;2754;p34"/>
                    <p:cNvSpPr/>
                    <p:nvPr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spcFirstLastPara="1" wrap="square" lIns="180000" tIns="180000" rIns="180000" bIns="1800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755" name="Google Shape;2755;p34"/>
                    <p:cNvGrpSpPr/>
                    <p:nvPr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756" name="Google Shape;2756;p34"/>
                      <p:cNvCxnSpPr/>
                      <p:nvPr/>
                    </p:nvCxnSpPr>
                    <p:spPr>
                      <a:xfrm>
                        <a:off x="-3307744" y="5141843"/>
                        <a:ext cx="162288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57" name="Google Shape;2757;p34"/>
                      <p:cNvCxnSpPr/>
                      <p:nvPr/>
                    </p:nvCxnSpPr>
                    <p:spPr>
                      <a:xfrm>
                        <a:off x="-3307744" y="5290267"/>
                        <a:ext cx="16702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58" name="Google Shape;2758;p34"/>
                      <p:cNvCxnSpPr/>
                      <p:nvPr/>
                    </p:nvCxnSpPr>
                    <p:spPr>
                      <a:xfrm>
                        <a:off x="-2969743" y="5001324"/>
                        <a:ext cx="0" cy="437367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59" name="Google Shape;2759;p34"/>
                      <p:cNvCxnSpPr/>
                      <p:nvPr/>
                    </p:nvCxnSpPr>
                    <p:spPr>
                      <a:xfrm>
                        <a:off x="-3142021" y="4996586"/>
                        <a:ext cx="0" cy="442105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sp>
                    <p:nvSpPr>
                      <p:cNvPr id="2760" name="Google Shape;2760;p34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6C6C6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61" name="Google Shape;2761;p34"/>
                    <p:cNvSpPr/>
                    <p:nvPr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62" name="Google Shape;2762;p34"/>
                  <p:cNvSpPr txBox="1"/>
                  <p:nvPr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 </a:t>
                    </a:r>
                    <a:b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Left</a:t>
                    </a:r>
                    <a:endParaRPr/>
                  </a:p>
                </p:txBody>
              </p:sp>
            </p:grpSp>
            <p:grpSp>
              <p:nvGrpSpPr>
                <p:cNvPr id="2763" name="Google Shape;2763;p34"/>
                <p:cNvGrpSpPr/>
                <p:nvPr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764" name="Google Shape;2764;p34"/>
                  <p:cNvGrpSpPr/>
                  <p:nvPr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765" name="Google Shape;2765;p34"/>
                    <p:cNvSpPr/>
                    <p:nvPr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txBody>
                    <a:bodyPr spcFirstLastPara="1" wrap="square" lIns="180000" tIns="180000" rIns="180000" bIns="1800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766" name="Google Shape;2766;p34"/>
                    <p:cNvGrpSpPr/>
                    <p:nvPr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767" name="Google Shape;2767;p34"/>
                      <p:cNvCxnSpPr/>
                      <p:nvPr/>
                    </p:nvCxnSpPr>
                    <p:spPr>
                      <a:xfrm>
                        <a:off x="-3307744" y="5141843"/>
                        <a:ext cx="162288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68" name="Google Shape;2768;p34"/>
                      <p:cNvCxnSpPr/>
                      <p:nvPr/>
                    </p:nvCxnSpPr>
                    <p:spPr>
                      <a:xfrm>
                        <a:off x="-3307744" y="5290267"/>
                        <a:ext cx="167025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69" name="Google Shape;2769;p34"/>
                      <p:cNvCxnSpPr/>
                      <p:nvPr/>
                    </p:nvCxnSpPr>
                    <p:spPr>
                      <a:xfrm>
                        <a:off x="-2969743" y="5001324"/>
                        <a:ext cx="0" cy="437367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cxnSp>
                    <p:nvCxnSpPr>
                      <p:cNvPr id="2770" name="Google Shape;2770;p34"/>
                      <p:cNvCxnSpPr/>
                      <p:nvPr/>
                    </p:nvCxnSpPr>
                    <p:spPr>
                      <a:xfrm>
                        <a:off x="-3142021" y="4996586"/>
                        <a:ext cx="0" cy="442105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rgbClr val="817F7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</p:cxnSp>
                  <p:sp>
                    <p:nvSpPr>
                      <p:cNvPr id="2771" name="Google Shape;2771;p34"/>
                      <p:cNvSpPr/>
                      <p:nvPr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6C6C6C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772" name="Google Shape;2772;p34"/>
                    <p:cNvSpPr/>
                    <p:nvPr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 cap="flat" cmpd="sng">
                      <a:solidFill>
                        <a:schemeClr val="l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773" name="Google Shape;2773;p34"/>
                  <p:cNvSpPr txBox="1"/>
                  <p:nvPr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Insert</a:t>
                    </a:r>
                    <a:b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</a:br>
                    <a:r>
                      <a:rPr lang="en-GB" sz="9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Right</a:t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2774" name="Google Shape;2774;p34"/>
          <p:cNvGrpSpPr/>
          <p:nvPr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775" name="Google Shape;2775;p34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-3786165" y="1707400"/>
              <a:ext cx="3593091" cy="283601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797" name="Google Shape;2797;p34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98" name="Google Shape;2798;p34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34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0" name="Google Shape;2800;p34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801" name="Google Shape;2801;p34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2802" name="Google Shape;2802;p34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03" name="Google Shape;2803;p34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804" name="Google Shape;2804;p34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05" name="Google Shape;2805;p34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06" name="Google Shape;2806;p34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07" name="Google Shape;2807;p34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08" name="Google Shape;2808;p34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09" name="Google Shape;2809;p34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810" name="Google Shape;2810;p34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11" name="Google Shape;2811;p34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12" name="Google Shape;2812;p34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13" name="Google Shape;2813;p34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14" name="Google Shape;2814;p34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15" name="Google Shape;2815;p34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16" name="Google Shape;2816;p34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17" name="Google Shape;2817;p34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818" name="Google Shape;2818;p34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819" name="Google Shape;2819;p34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2820" name="Google Shape;2820;p34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2821" name="Google Shape;2821;p34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2822" name="Google Shape;2822;p34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2823" name="Google Shape;2823;p34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824" name="Google Shape;2824;p34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5" name="Google Shape;2825;p34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6" name="Google Shape;2826;p34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27" name="Google Shape;2827;p34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28" name="Google Shape;2828;p34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29" name="Google Shape;2829;p34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30" name="Google Shape;2830;p34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831" name="Google Shape;2831;p34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2" name="Google Shape;2832;p34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833" name="Google Shape;2833;p34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34" name="Google Shape;2834;p34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35" name="Google Shape;2835;p34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36" name="Google Shape;2836;p34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37" name="Google Shape;2837;p34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38" name="Google Shape;2838;p34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39" name="Google Shape;2839;p34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2840" name="Google Shape;2840;p34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41" name="Google Shape;2841;p34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2842" name="Google Shape;2842;p34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2843" name="Google Shape;2843;p34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4" name="Google Shape;2844;p34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5" name="Google Shape;2845;p34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46" name="Google Shape;2846;p34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bg>
      <p:bgPr>
        <a:solidFill>
          <a:schemeClr val="lt1"/>
        </a:solidFill>
        <a:effectLst/>
      </p:bgPr>
    </p:bg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35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6242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9" name="Google Shape;2849;p35"/>
          <p:cNvSpPr>
            <a:spLocks noGrp="1"/>
          </p:cNvSpPr>
          <p:nvPr>
            <p:ph type="media" idx="2"/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1260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 sz="12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Quattrocento San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lpha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0" name="Google Shape;2850;p35"/>
          <p:cNvSpPr txBox="1">
            <a:spLocks noGrp="1"/>
          </p:cNvSpPr>
          <p:nvPr>
            <p:ph type="body" idx="1"/>
          </p:nvPr>
        </p:nvSpPr>
        <p:spPr>
          <a:xfrm>
            <a:off x="0" y="4094329"/>
            <a:ext cx="12192000" cy="2763672"/>
          </a:xfrm>
          <a:prstGeom prst="rect">
            <a:avLst/>
          </a:prstGeom>
          <a:gradFill>
            <a:gsLst>
              <a:gs pos="0">
                <a:srgbClr val="000000">
                  <a:alpha val="28627"/>
                </a:srgbClr>
              </a:gs>
              <a:gs pos="48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51" name="Google Shape;2851;p35"/>
          <p:cNvSpPr txBox="1">
            <a:spLocks noGrp="1"/>
          </p:cNvSpPr>
          <p:nvPr>
            <p:ph type="body" idx="3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52" name="Google Shape;2852;p35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3" name="Google Shape;2853;p35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854" name="Google Shape;2854;p35"/>
          <p:cNvGrpSpPr/>
          <p:nvPr/>
        </p:nvGrpSpPr>
        <p:grpSpPr>
          <a:xfrm>
            <a:off x="-3786165" y="0"/>
            <a:ext cx="3693114" cy="6680351"/>
            <a:chOff x="-3786165" y="0"/>
            <a:chExt cx="3693114" cy="6680351"/>
          </a:xfrm>
        </p:grpSpPr>
        <p:sp>
          <p:nvSpPr>
            <p:cNvPr id="2855" name="Google Shape;2855;p35"/>
            <p:cNvSpPr/>
            <p:nvPr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 VIDEO</a:t>
              </a:r>
              <a:endParaRPr/>
            </a:p>
          </p:txBody>
        </p:sp>
        <p:sp>
          <p:nvSpPr>
            <p:cNvPr id="2856" name="Google Shape;2856;p3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video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pictogram to insert a new video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(see example below)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video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grpSp>
          <p:nvGrpSpPr>
            <p:cNvPr id="2860" name="Google Shape;2860;p35"/>
            <p:cNvGrpSpPr/>
            <p:nvPr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861" name="Google Shape;2861;p35"/>
              <p:cNvSpPr/>
              <p:nvPr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 cap="flat" cmpd="sng">
                <a:solidFill>
                  <a:srgbClr val="0B7ED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000" tIns="0" rIns="28800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Insert</a:t>
                </a:r>
                <a:endParaRPr/>
              </a:p>
            </p:txBody>
          </p:sp>
          <p:cxnSp>
            <p:nvCxnSpPr>
              <p:cNvPr id="2862" name="Google Shape;2862;p35"/>
              <p:cNvCxnSpPr/>
              <p:nvPr/>
            </p:nvCxnSpPr>
            <p:spPr>
              <a:xfrm>
                <a:off x="14155269" y="2515250"/>
                <a:ext cx="0" cy="1427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546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63" name="Google Shape;2863;p35"/>
              <p:cNvSpPr/>
              <p:nvPr/>
            </p:nvSpPr>
            <p:spPr>
              <a:xfrm rot="10800000">
                <a:off x="14196089" y="2566904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4" name="Google Shape;2864;p35"/>
            <p:cNvSpPr/>
            <p:nvPr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866" name="Google Shape;2866;p35"/>
            <p:cNvSpPr/>
            <p:nvPr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867" name="Google Shape;2867;p35"/>
            <p:cNvSpPr/>
            <p:nvPr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video, go to the tab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‘Video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video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video frame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brackets.</a:t>
              </a:r>
              <a:endParaRPr/>
            </a:p>
          </p:txBody>
        </p:sp>
        <p:grpSp>
          <p:nvGrpSpPr>
            <p:cNvPr id="2868" name="Google Shape;2868;p35"/>
            <p:cNvGrpSpPr/>
            <p:nvPr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869" name="Google Shape;2869;p35"/>
              <p:cNvGrpSpPr/>
              <p:nvPr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870" name="Google Shape;2870;p35"/>
                <p:cNvGrpSpPr/>
                <p:nvPr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871" name="Google Shape;2871;p35"/>
                  <p:cNvGrpSpPr/>
                  <p:nvPr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872" name="Google Shape;2872;p35"/>
                    <p:cNvSpPr/>
                    <p:nvPr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73" name="Google Shape;2873;p35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74" name="Google Shape;2874;p35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875" name="Google Shape;2875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876" name="Google Shape;2876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877" name="Google Shape;2877;p35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878" name="Google Shape;2878;p3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9" name="Google Shape;2879;p3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80" name="Google Shape;2880;p35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881" name="Google Shape;2881;p3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2" name="Google Shape;2882;p3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883" name="Google Shape;2883;p35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884" name="Google Shape;2884;p35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5" name="Google Shape;2885;p35"/>
            <p:cNvSpPr/>
            <p:nvPr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86" name="Google Shape;2886;p35"/>
            <p:cNvGrpSpPr/>
            <p:nvPr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887" name="Google Shape;2887;p35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8" name="Google Shape;2888;p35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89" name="Google Shape;2889;p35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890" name="Google Shape;2890;p35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1" name="Google Shape;2891;p35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2" name="Google Shape;2892;p35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3" name="Google Shape;2893;p35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4" name="Google Shape;2894;p35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5" name="Google Shape;2895;p35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96" name="Google Shape;2896;p35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897" name="Google Shape;2897;p35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898" name="Google Shape;2898;p35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9" name="Google Shape;2899;p35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0" name="Google Shape;2900;p35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1" name="Google Shape;2901;p35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2" name="Google Shape;2902;p35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03" name="Google Shape;2903;p35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04" name="Google Shape;2904;p35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05" name="Google Shape;2905;p35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2906" name="Google Shape;2906;p35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2907" name="Google Shape;2907;p35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8" name="Google Shape;2908;p35"/>
            <p:cNvGrpSpPr/>
            <p:nvPr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2909" name="Google Shape;2909;p35"/>
              <p:cNvSpPr/>
              <p:nvPr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6C6C6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35"/>
              <p:cNvSpPr/>
              <p:nvPr/>
            </p:nvSpPr>
            <p:spPr>
              <a:xfrm>
                <a:off x="-3308309" y="1231352"/>
                <a:ext cx="308978" cy="46965"/>
              </a:xfrm>
              <a:custGeom>
                <a:avLst/>
                <a:gdLst/>
                <a:ahLst/>
                <a:cxnLst/>
                <a:rect l="l" t="t" r="r" b="b"/>
                <a:pathLst>
                  <a:path w="1360714" h="206829" extrusionOk="0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35"/>
              <p:cNvSpPr/>
              <p:nvPr/>
            </p:nvSpPr>
            <p:spPr>
              <a:xfrm>
                <a:off x="-3309640" y="1497801"/>
                <a:ext cx="308978" cy="46965"/>
              </a:xfrm>
              <a:custGeom>
                <a:avLst/>
                <a:gdLst/>
                <a:ahLst/>
                <a:cxnLst/>
                <a:rect l="l" t="t" r="r" b="b"/>
                <a:pathLst>
                  <a:path w="1360714" h="206829" extrusionOk="0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2" name="Google Shape;2912;p35"/>
            <p:cNvSpPr/>
            <p:nvPr/>
          </p:nvSpPr>
          <p:spPr>
            <a:xfrm>
              <a:off x="-3786164" y="5852351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2913" name="Google Shape;2913;p35"/>
            <p:cNvGrpSpPr/>
            <p:nvPr/>
          </p:nvGrpSpPr>
          <p:grpSpPr>
            <a:xfrm>
              <a:off x="-376736" y="5681302"/>
              <a:ext cx="283685" cy="283685"/>
              <a:chOff x="-510741" y="5913713"/>
              <a:chExt cx="267555" cy="267555"/>
            </a:xfrm>
          </p:grpSpPr>
          <p:sp>
            <p:nvSpPr>
              <p:cNvPr id="2914" name="Google Shape;2914;p35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35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6" name="Google Shape;2916;p35"/>
            <p:cNvGrpSpPr/>
            <p:nvPr/>
          </p:nvGrpSpPr>
          <p:grpSpPr>
            <a:xfrm>
              <a:off x="-938434" y="5989728"/>
              <a:ext cx="627798" cy="576693"/>
              <a:chOff x="-938434" y="4570310"/>
              <a:chExt cx="627798" cy="576693"/>
            </a:xfrm>
          </p:grpSpPr>
          <p:grpSp>
            <p:nvGrpSpPr>
              <p:cNvPr id="2917" name="Google Shape;2917;p35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2918" name="Google Shape;2918;p3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19" name="Google Shape;2919;p3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0" name="Google Shape;2920;p35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21" name="Google Shape;2921;p35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#2">
  <p:cSld name="Custom #2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-10751" y="0"/>
            <a:ext cx="12202751" cy="6858000"/>
          </a:xfrm>
          <a:custGeom>
            <a:avLst/>
            <a:gdLst/>
            <a:ahLst/>
            <a:cxnLst/>
            <a:rect l="l" t="t" r="r" b="b"/>
            <a:pathLst>
              <a:path w="12202751" h="6858000" extrusionOk="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-10751" y="3282846"/>
            <a:ext cx="12192000" cy="35751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>
            <a:spLocks noGrp="1"/>
          </p:cNvSpPr>
          <p:nvPr>
            <p:ph type="pic" idx="2"/>
          </p:nvPr>
        </p:nvSpPr>
        <p:spPr>
          <a:xfrm>
            <a:off x="721079" y="719138"/>
            <a:ext cx="3318867" cy="528161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143" name="Google Shape;143;p5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144" name="Google Shape;144;p5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153" name="Google Shape;153;p5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154" name="Google Shape;154;p5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55" name="Google Shape;155;p5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56" name="Google Shape;156;p5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57" name="Google Shape;157;p5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8" name="Google Shape;158;p5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9" name="Google Shape;159;p5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160" name="Google Shape;160;p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1" name="Google Shape;161;p5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62" name="Google Shape;162;p5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3" name="Google Shape;163;p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5" name="Google Shape;165;p5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6" name="Google Shape;166;p5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5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68" name="Google Shape;168;p5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5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174" name="Google Shape;174;p5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175" name="Google Shape;175;p5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8" name="Google Shape;178;p5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179" name="Google Shape;179;p5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80" name="Google Shape;180;p5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81" name="Google Shape;181;p5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82" name="Google Shape;182;p5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183" name="Google Shape;183;p5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Google Shape;184;p5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85" name="Google Shape;185;p5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| 12x">
  <p:cSld name="Introduction | 12x"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6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6"/>
          <p:cNvSpPr>
            <a:spLocks noGrp="1"/>
          </p:cNvSpPr>
          <p:nvPr>
            <p:ph type="pic" idx="2"/>
          </p:nvPr>
        </p:nvSpPr>
        <p:spPr>
          <a:xfrm>
            <a:off x="721079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90" name="Google Shape;190;p6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6"/>
          <p:cNvSpPr txBox="1">
            <a:spLocks noGrp="1"/>
          </p:cNvSpPr>
          <p:nvPr>
            <p:ph type="body" idx="1"/>
          </p:nvPr>
        </p:nvSpPr>
        <p:spPr>
          <a:xfrm>
            <a:off x="719137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6"/>
          <p:cNvSpPr txBox="1">
            <a:spLocks noGrp="1"/>
          </p:cNvSpPr>
          <p:nvPr>
            <p:ph type="body" idx="3"/>
          </p:nvPr>
        </p:nvSpPr>
        <p:spPr>
          <a:xfrm>
            <a:off x="718666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6"/>
          <p:cNvSpPr>
            <a:spLocks noGrp="1"/>
          </p:cNvSpPr>
          <p:nvPr>
            <p:ph type="pic" idx="4"/>
          </p:nvPr>
        </p:nvSpPr>
        <p:spPr>
          <a:xfrm>
            <a:off x="2540885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94" name="Google Shape;194;p6"/>
          <p:cNvSpPr txBox="1">
            <a:spLocks noGrp="1"/>
          </p:cNvSpPr>
          <p:nvPr>
            <p:ph type="body" idx="5"/>
          </p:nvPr>
        </p:nvSpPr>
        <p:spPr>
          <a:xfrm>
            <a:off x="2538943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6"/>
          <p:cNvSpPr txBox="1">
            <a:spLocks noGrp="1"/>
          </p:cNvSpPr>
          <p:nvPr>
            <p:ph type="body" idx="6"/>
          </p:nvPr>
        </p:nvSpPr>
        <p:spPr>
          <a:xfrm>
            <a:off x="2538472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6"/>
          <p:cNvSpPr>
            <a:spLocks noGrp="1"/>
          </p:cNvSpPr>
          <p:nvPr>
            <p:ph type="pic" idx="7"/>
          </p:nvPr>
        </p:nvSpPr>
        <p:spPr>
          <a:xfrm>
            <a:off x="4360691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97" name="Google Shape;197;p6"/>
          <p:cNvSpPr txBox="1">
            <a:spLocks noGrp="1"/>
          </p:cNvSpPr>
          <p:nvPr>
            <p:ph type="body" idx="8"/>
          </p:nvPr>
        </p:nvSpPr>
        <p:spPr>
          <a:xfrm>
            <a:off x="4358749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6"/>
          <p:cNvSpPr txBox="1">
            <a:spLocks noGrp="1"/>
          </p:cNvSpPr>
          <p:nvPr>
            <p:ph type="body" idx="9"/>
          </p:nvPr>
        </p:nvSpPr>
        <p:spPr>
          <a:xfrm>
            <a:off x="4358278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6"/>
          <p:cNvSpPr>
            <a:spLocks noGrp="1"/>
          </p:cNvSpPr>
          <p:nvPr>
            <p:ph type="pic" idx="13"/>
          </p:nvPr>
        </p:nvSpPr>
        <p:spPr>
          <a:xfrm>
            <a:off x="6180497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0" name="Google Shape;200;p6"/>
          <p:cNvSpPr txBox="1">
            <a:spLocks noGrp="1"/>
          </p:cNvSpPr>
          <p:nvPr>
            <p:ph type="body" idx="14"/>
          </p:nvPr>
        </p:nvSpPr>
        <p:spPr>
          <a:xfrm>
            <a:off x="6178555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6"/>
          <p:cNvSpPr txBox="1">
            <a:spLocks noGrp="1"/>
          </p:cNvSpPr>
          <p:nvPr>
            <p:ph type="body" idx="15"/>
          </p:nvPr>
        </p:nvSpPr>
        <p:spPr>
          <a:xfrm>
            <a:off x="6178084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6"/>
          <p:cNvSpPr>
            <a:spLocks noGrp="1"/>
          </p:cNvSpPr>
          <p:nvPr>
            <p:ph type="pic" idx="16"/>
          </p:nvPr>
        </p:nvSpPr>
        <p:spPr>
          <a:xfrm>
            <a:off x="8000303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3" name="Google Shape;203;p6"/>
          <p:cNvSpPr txBox="1">
            <a:spLocks noGrp="1"/>
          </p:cNvSpPr>
          <p:nvPr>
            <p:ph type="body" idx="17"/>
          </p:nvPr>
        </p:nvSpPr>
        <p:spPr>
          <a:xfrm>
            <a:off x="7998361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6"/>
          <p:cNvSpPr txBox="1">
            <a:spLocks noGrp="1"/>
          </p:cNvSpPr>
          <p:nvPr>
            <p:ph type="body" idx="18"/>
          </p:nvPr>
        </p:nvSpPr>
        <p:spPr>
          <a:xfrm>
            <a:off x="7997890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6"/>
          <p:cNvSpPr>
            <a:spLocks noGrp="1"/>
          </p:cNvSpPr>
          <p:nvPr>
            <p:ph type="pic" idx="19"/>
          </p:nvPr>
        </p:nvSpPr>
        <p:spPr>
          <a:xfrm>
            <a:off x="9820109" y="1553213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6" name="Google Shape;206;p6"/>
          <p:cNvSpPr txBox="1">
            <a:spLocks noGrp="1"/>
          </p:cNvSpPr>
          <p:nvPr>
            <p:ph type="body" idx="20"/>
          </p:nvPr>
        </p:nvSpPr>
        <p:spPr>
          <a:xfrm>
            <a:off x="9818167" y="2804304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6"/>
          <p:cNvSpPr txBox="1">
            <a:spLocks noGrp="1"/>
          </p:cNvSpPr>
          <p:nvPr>
            <p:ph type="body" idx="21"/>
          </p:nvPr>
        </p:nvSpPr>
        <p:spPr>
          <a:xfrm>
            <a:off x="9817696" y="3379465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6"/>
          <p:cNvSpPr>
            <a:spLocks noGrp="1"/>
          </p:cNvSpPr>
          <p:nvPr>
            <p:ph type="pic" idx="22"/>
          </p:nvPr>
        </p:nvSpPr>
        <p:spPr>
          <a:xfrm>
            <a:off x="721079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9" name="Google Shape;209;p6"/>
          <p:cNvSpPr txBox="1">
            <a:spLocks noGrp="1"/>
          </p:cNvSpPr>
          <p:nvPr>
            <p:ph type="body" idx="23"/>
          </p:nvPr>
        </p:nvSpPr>
        <p:spPr>
          <a:xfrm>
            <a:off x="719137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6"/>
          <p:cNvSpPr txBox="1">
            <a:spLocks noGrp="1"/>
          </p:cNvSpPr>
          <p:nvPr>
            <p:ph type="body" idx="24"/>
          </p:nvPr>
        </p:nvSpPr>
        <p:spPr>
          <a:xfrm>
            <a:off x="718666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6"/>
          <p:cNvSpPr>
            <a:spLocks noGrp="1"/>
          </p:cNvSpPr>
          <p:nvPr>
            <p:ph type="pic" idx="25"/>
          </p:nvPr>
        </p:nvSpPr>
        <p:spPr>
          <a:xfrm>
            <a:off x="2540885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2" name="Google Shape;212;p6"/>
          <p:cNvSpPr txBox="1">
            <a:spLocks noGrp="1"/>
          </p:cNvSpPr>
          <p:nvPr>
            <p:ph type="body" idx="26"/>
          </p:nvPr>
        </p:nvSpPr>
        <p:spPr>
          <a:xfrm>
            <a:off x="2538943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6"/>
          <p:cNvSpPr txBox="1">
            <a:spLocks noGrp="1"/>
          </p:cNvSpPr>
          <p:nvPr>
            <p:ph type="body" idx="27"/>
          </p:nvPr>
        </p:nvSpPr>
        <p:spPr>
          <a:xfrm>
            <a:off x="2538472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6"/>
          <p:cNvSpPr>
            <a:spLocks noGrp="1"/>
          </p:cNvSpPr>
          <p:nvPr>
            <p:ph type="pic" idx="28"/>
          </p:nvPr>
        </p:nvSpPr>
        <p:spPr>
          <a:xfrm>
            <a:off x="4360691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5" name="Google Shape;215;p6"/>
          <p:cNvSpPr txBox="1">
            <a:spLocks noGrp="1"/>
          </p:cNvSpPr>
          <p:nvPr>
            <p:ph type="body" idx="29"/>
          </p:nvPr>
        </p:nvSpPr>
        <p:spPr>
          <a:xfrm>
            <a:off x="4358749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6"/>
          <p:cNvSpPr txBox="1">
            <a:spLocks noGrp="1"/>
          </p:cNvSpPr>
          <p:nvPr>
            <p:ph type="body" idx="30"/>
          </p:nvPr>
        </p:nvSpPr>
        <p:spPr>
          <a:xfrm>
            <a:off x="4358278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6"/>
          <p:cNvSpPr>
            <a:spLocks noGrp="1"/>
          </p:cNvSpPr>
          <p:nvPr>
            <p:ph type="pic" idx="31"/>
          </p:nvPr>
        </p:nvSpPr>
        <p:spPr>
          <a:xfrm>
            <a:off x="6180497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8" name="Google Shape;218;p6"/>
          <p:cNvSpPr txBox="1">
            <a:spLocks noGrp="1"/>
          </p:cNvSpPr>
          <p:nvPr>
            <p:ph type="body" idx="32"/>
          </p:nvPr>
        </p:nvSpPr>
        <p:spPr>
          <a:xfrm>
            <a:off x="6178555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6"/>
          <p:cNvSpPr txBox="1">
            <a:spLocks noGrp="1"/>
          </p:cNvSpPr>
          <p:nvPr>
            <p:ph type="body" idx="33"/>
          </p:nvPr>
        </p:nvSpPr>
        <p:spPr>
          <a:xfrm>
            <a:off x="6178084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6"/>
          <p:cNvSpPr>
            <a:spLocks noGrp="1"/>
          </p:cNvSpPr>
          <p:nvPr>
            <p:ph type="pic" idx="34"/>
          </p:nvPr>
        </p:nvSpPr>
        <p:spPr>
          <a:xfrm>
            <a:off x="8000303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21" name="Google Shape;221;p6"/>
          <p:cNvSpPr txBox="1">
            <a:spLocks noGrp="1"/>
          </p:cNvSpPr>
          <p:nvPr>
            <p:ph type="body" idx="35"/>
          </p:nvPr>
        </p:nvSpPr>
        <p:spPr>
          <a:xfrm>
            <a:off x="7998361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6"/>
          <p:cNvSpPr txBox="1">
            <a:spLocks noGrp="1"/>
          </p:cNvSpPr>
          <p:nvPr>
            <p:ph type="body" idx="36"/>
          </p:nvPr>
        </p:nvSpPr>
        <p:spPr>
          <a:xfrm>
            <a:off x="7997890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"/>
          <p:cNvSpPr>
            <a:spLocks noGrp="1"/>
          </p:cNvSpPr>
          <p:nvPr>
            <p:ph type="pic" idx="37"/>
          </p:nvPr>
        </p:nvSpPr>
        <p:spPr>
          <a:xfrm>
            <a:off x="9820109" y="3926116"/>
            <a:ext cx="1643193" cy="1145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24" name="Google Shape;224;p6"/>
          <p:cNvSpPr txBox="1">
            <a:spLocks noGrp="1"/>
          </p:cNvSpPr>
          <p:nvPr>
            <p:ph type="body" idx="38"/>
          </p:nvPr>
        </p:nvSpPr>
        <p:spPr>
          <a:xfrm>
            <a:off x="9818167" y="5177207"/>
            <a:ext cx="1643193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  <a:defRPr sz="1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6"/>
          <p:cNvSpPr txBox="1">
            <a:spLocks noGrp="1"/>
          </p:cNvSpPr>
          <p:nvPr>
            <p:ph type="body" idx="39"/>
          </p:nvPr>
        </p:nvSpPr>
        <p:spPr>
          <a:xfrm>
            <a:off x="9817696" y="5752368"/>
            <a:ext cx="164319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Arial"/>
              <a:buNone/>
              <a:defRPr sz="1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6"/>
          <p:cNvSpPr/>
          <p:nvPr/>
        </p:nvSpPr>
        <p:spPr>
          <a:xfrm>
            <a:off x="0" y="-441330"/>
            <a:ext cx="19236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Introduction | 12x</a:t>
            </a:r>
            <a:endParaRPr/>
          </a:p>
        </p:txBody>
      </p:sp>
      <p:grpSp>
        <p:nvGrpSpPr>
          <p:cNvPr id="227" name="Google Shape;227;p6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228" name="Google Shape;228;p6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237" name="Google Shape;237;p6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238" name="Google Shape;238;p6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39" name="Google Shape;239;p6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40" name="Google Shape;240;p6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41" name="Google Shape;241;p6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2" name="Google Shape;242;p6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3" name="Google Shape;243;p6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244" name="Google Shape;244;p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45" name="Google Shape;245;p6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246" name="Google Shape;246;p6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7" name="Google Shape;247;p6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6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9" name="Google Shape;249;p6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50" name="Google Shape;250;p6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6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52" name="Google Shape;252;p6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6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255" name="Google Shape;255;p6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6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6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258" name="Google Shape;258;p6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259" name="Google Shape;259;p6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6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6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2" name="Google Shape;262;p6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263" name="Google Shape;263;p6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264" name="Google Shape;264;p6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265" name="Google Shape;265;p6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6" name="Google Shape;266;p6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69" name="Google Shape;269;p6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#1">
  <p:cSld name="Custom #1">
    <p:bg>
      <p:bgPr>
        <a:solidFill>
          <a:schemeClr val="accen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"/>
          <p:cNvSpPr/>
          <p:nvPr/>
        </p:nvSpPr>
        <p:spPr>
          <a:xfrm>
            <a:off x="-10751" y="0"/>
            <a:ext cx="12202751" cy="6858000"/>
          </a:xfrm>
          <a:custGeom>
            <a:avLst/>
            <a:gdLst/>
            <a:ahLst/>
            <a:cxnLst/>
            <a:rect l="l" t="t" r="r" b="b"/>
            <a:pathLst>
              <a:path w="12202751" h="6858000" extrusionOk="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1798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7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7"/>
          <p:cNvSpPr>
            <a:spLocks noGrp="1"/>
          </p:cNvSpPr>
          <p:nvPr>
            <p:ph type="pic" idx="2"/>
          </p:nvPr>
        </p:nvSpPr>
        <p:spPr>
          <a:xfrm>
            <a:off x="0" y="0"/>
            <a:ext cx="488364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76" name="Google Shape;276;p7"/>
          <p:cNvSpPr txBox="1">
            <a:spLocks noGrp="1"/>
          </p:cNvSpPr>
          <p:nvPr>
            <p:ph type="body" idx="1"/>
          </p:nvPr>
        </p:nvSpPr>
        <p:spPr>
          <a:xfrm>
            <a:off x="720362" y="6216736"/>
            <a:ext cx="961200" cy="38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51" b="5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"/>
              <a:buNone/>
              <a:defRPr sz="100">
                <a:solidFill>
                  <a:schemeClr val="dk2"/>
                </a:solidFill>
              </a:defRPr>
            </a:lvl1pPr>
            <a:lvl2pPr marL="914400" lvl="1" indent="-3657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277" name="Google Shape;277;p7"/>
          <p:cNvGrpSpPr/>
          <p:nvPr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278" name="Google Shape;278;p7"/>
            <p:cNvSpPr/>
            <p:nvPr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with the right mouse button on the thumbnail display of the slide on the left side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the screen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‘Reset slide’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solidFill>
              <a:srgbClr val="ECECEC"/>
            </a:solidFill>
            <a:ln w="12700" cap="flat" cmpd="sng">
              <a:solidFill>
                <a:srgbClr val="D3D3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20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6" name="Google Shape;286;p7"/>
            <p:cNvGrpSpPr/>
            <p:nvPr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287" name="Google Shape;287;p7"/>
              <p:cNvSpPr/>
              <p:nvPr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9" name="Google Shape;289;p7"/>
              <p:cNvGrpSpPr/>
              <p:nvPr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90" name="Google Shape;290;p7"/>
                <p:cNvSpPr/>
                <p:nvPr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81818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080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7"/>
                <p:cNvSpPr/>
                <p:nvPr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7"/>
                <p:cNvSpPr/>
                <p:nvPr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294;p7"/>
                <p:cNvSpPr/>
                <p:nvPr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p7"/>
                <p:cNvSpPr/>
                <p:nvPr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6" name="Google Shape;296;p7"/>
              <p:cNvGrpSpPr/>
              <p:nvPr/>
            </p:nvGrpSpPr>
            <p:grpSpPr>
              <a:xfrm>
                <a:off x="-2463904" y="3680944"/>
                <a:ext cx="207219" cy="237490"/>
                <a:chOff x="12835752" y="3926551"/>
                <a:chExt cx="537889" cy="616458"/>
              </a:xfrm>
            </p:grpSpPr>
            <p:grpSp>
              <p:nvGrpSpPr>
                <p:cNvPr id="297" name="Google Shape;297;p7"/>
                <p:cNvGrpSpPr/>
                <p:nvPr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98" name="Google Shape;298;p7"/>
                  <p:cNvSpPr/>
                  <p:nvPr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lt1"/>
                  </a:solidFill>
                  <a:ln w="12700" cap="flat" cmpd="sng">
                    <a:solidFill>
                      <a:srgbClr val="81818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800" b="0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04" name="Google Shape;304;p7"/>
                <p:cNvSpPr/>
                <p:nvPr/>
              </p:nvSpPr>
              <p:spPr>
                <a:xfrm rot="-396292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>
                  <a:solidFill>
                    <a:srgbClr val="4D82B8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5" name="Google Shape;305;p7"/>
              <p:cNvSpPr txBox="1"/>
              <p:nvPr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Layout</a:t>
                </a:r>
                <a:endParaRPr/>
              </a:p>
            </p:txBody>
          </p:sp>
          <p:sp>
            <p:nvSpPr>
              <p:cNvPr id="306" name="Google Shape;306;p7"/>
              <p:cNvSpPr txBox="1"/>
              <p:nvPr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Reset slide</a:t>
                </a:r>
                <a:endParaRPr/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-1360391" y="3783140"/>
                <a:ext cx="97562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7"/>
            <p:cNvGrpSpPr/>
            <p:nvPr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309" name="Google Shape;309;p7"/>
              <p:cNvSpPr/>
              <p:nvPr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9525" cap="flat" cmpd="sng">
                <a:solidFill>
                  <a:srgbClr val="ECECE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44000" rIns="180000" bIns="1440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WANT TO KNOW MORE?</a:t>
                </a:r>
                <a:b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 to the tab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'SLIDEBUILDER’ </a:t>
                </a: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and click</a:t>
                </a:r>
                <a:b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GB" sz="1200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 the button </a:t>
                </a:r>
                <a:r>
                  <a:rPr lang="en-GB" sz="1200" b="1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‘INSPIRATION'</a:t>
                </a:r>
                <a:endParaRPr/>
              </a:p>
            </p:txBody>
          </p:sp>
          <p:grpSp>
            <p:nvGrpSpPr>
              <p:cNvPr id="310" name="Google Shape;310;p7"/>
              <p:cNvGrpSpPr/>
              <p:nvPr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311" name="Google Shape;311;p7"/>
                <p:cNvSpPr/>
                <p:nvPr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txBody>
                <a:bodyPr spcFirstLastPara="1" wrap="square" lIns="180000" tIns="180000" rIns="180000" bIns="180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7" descr="Informatie"/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19" h="291719" extrusionOk="0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3" name="Google Shape;313;p7"/>
              <p:cNvGrpSpPr/>
              <p:nvPr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14" name="Google Shape;314;p7"/>
                <p:cNvGrpSpPr/>
                <p:nvPr/>
              </p:nvGrpSpPr>
              <p:grpSpPr>
                <a:xfrm>
                  <a:off x="-716116" y="4570310"/>
                  <a:ext cx="169778" cy="242385"/>
                  <a:chOff x="4768" y="2783"/>
                  <a:chExt cx="788" cy="1125"/>
                </a:xfrm>
              </p:grpSpPr>
              <p:sp>
                <p:nvSpPr>
                  <p:cNvPr id="315" name="Google Shape;315;p7"/>
                  <p:cNvSpPr/>
                  <p:nvPr/>
                </p:nvSpPr>
                <p:spPr>
                  <a:xfrm>
                    <a:off x="5001" y="3186"/>
                    <a:ext cx="319" cy="2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288" extrusionOk="0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>
                    <a:off x="5022" y="3796"/>
                    <a:ext cx="282" cy="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100" extrusionOk="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>
                    <a:off x="4768" y="2783"/>
                    <a:ext cx="788" cy="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860" extrusionOk="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00"/>
                      <a:buFont typeface="Arial"/>
                      <a:buNone/>
                    </a:pPr>
                    <a:endParaRPr sz="300" b="0" i="0" u="none" strike="noStrike" cap="none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18" name="Google Shape;318;p7"/>
                <p:cNvSpPr txBox="1"/>
                <p:nvPr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11F26"/>
                    </a:buClr>
                    <a:buSzPts val="1000"/>
                    <a:buFont typeface="Calibri"/>
                    <a:buNone/>
                  </a:pPr>
                  <a:r>
                    <a:rPr lang="en-GB" sz="1000" b="0" i="0" u="none" strike="noStrike" cap="none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Inspiration</a:t>
                  </a:r>
                  <a:endParaRPr/>
                </a:p>
              </p:txBody>
            </p:sp>
          </p:grpSp>
        </p:grpSp>
        <p:grpSp>
          <p:nvGrpSpPr>
            <p:cNvPr id="319" name="Google Shape;319;p7"/>
            <p:cNvGrpSpPr/>
            <p:nvPr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20" name="Google Shape;320;p7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21" name="Google Shape;321;p7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22" name="Google Shape;322;p7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23" name="Google Shape;323;p7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4" name="Google Shape;324;p7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5" name="Google Shape;325;p7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26" name="Google Shape;326;p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7" name="Google Shape;327;p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28" name="Google Shape;328;p7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9" name="Google Shape;329;p7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7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1" name="Google Shape;331;p7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2" name="Google Shape;332;p7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7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34" name="Google Shape;334;p7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36;p7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grpSp>
          <p:nvGrpSpPr>
            <p:cNvPr id="339" name="Google Shape;339;p7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0" name="Google Shape;340;p7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41" name="Google Shape;341;p7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42" name="Google Shape;342;p7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343" name="Google Shape;343;p7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4" name="Google Shape;344;p7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45" name="Google Shape;345;p7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"/>
          <p:cNvSpPr txBox="1">
            <a:spLocks noGrp="1"/>
          </p:cNvSpPr>
          <p:nvPr>
            <p:ph type="title"/>
          </p:nvPr>
        </p:nvSpPr>
        <p:spPr>
          <a:xfrm>
            <a:off x="0" y="-461002"/>
            <a:ext cx="6668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2" y="2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1999" h="6857999" extrusionOk="0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"/>
          <p:cNvSpPr txBox="1">
            <a:spLocks noGrp="1"/>
          </p:cNvSpPr>
          <p:nvPr>
            <p:ph type="body" idx="1"/>
          </p:nvPr>
        </p:nvSpPr>
        <p:spPr>
          <a:xfrm>
            <a:off x="719138" y="719138"/>
            <a:ext cx="10752137" cy="52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sz="4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52" name="Google Shape;352;p8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353" name="Google Shape;353;p8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/>
              <a:ahLst/>
              <a:cxnLst/>
              <a:rect l="l" t="t" r="r" b="b"/>
              <a:pathLst>
                <a:path w="174307" h="186023" extrusionOk="0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/>
              <a:ahLst/>
              <a:cxnLst/>
              <a:rect l="l" t="t" r="r" b="b"/>
              <a:pathLst>
                <a:path w="163639" h="182213" extrusionOk="0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/>
              <a:ahLst/>
              <a:cxnLst/>
              <a:rect l="l" t="t" r="r" b="b"/>
              <a:pathLst>
                <a:path w="172449" h="170903" extrusionOk="0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/>
              <a:ahLst/>
              <a:cxnLst/>
              <a:rect l="l" t="t" r="r" b="b"/>
              <a:pathLst>
                <a:path w="114680" h="134397" extrusionOk="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/>
              <a:ahLst/>
              <a:cxnLst/>
              <a:rect l="l" t="t" r="r" b="b"/>
              <a:pathLst>
                <a:path w="24003" h="182213" extrusionOk="0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/>
              <a:ahLst/>
              <a:cxnLst/>
              <a:rect l="l" t="t" r="r" b="b"/>
              <a:pathLst>
                <a:path w="81533" h="186023" extrusionOk="0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/>
              <a:ahLst/>
              <a:cxnLst/>
              <a:rect l="l" t="t" r="r" b="b"/>
              <a:pathLst>
                <a:path w="74961" h="164972" extrusionOk="0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/>
              <a:ahLst/>
              <a:cxnLst/>
              <a:rect l="l" t="t" r="r" b="b"/>
              <a:pathLst>
                <a:path w="148685" h="182308" extrusionOk="0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8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ure">
  <p:cSld name="Closure">
    <p:bg>
      <p:bgPr>
        <a:solidFill>
          <a:schemeClr val="accen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"/>
          <p:cNvSpPr/>
          <p:nvPr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9"/>
          <p:cNvSpPr/>
          <p:nvPr/>
        </p:nvSpPr>
        <p:spPr>
          <a:xfrm>
            <a:off x="-10750" y="1"/>
            <a:ext cx="12202750" cy="6857999"/>
          </a:xfrm>
          <a:custGeom>
            <a:avLst/>
            <a:gdLst/>
            <a:ahLst/>
            <a:cxnLst/>
            <a:rect l="l" t="t" r="r" b="b"/>
            <a:pathLst>
              <a:path w="12202750" h="6857999" extrusionOk="0">
                <a:moveTo>
                  <a:pt x="12202750" y="3750218"/>
                </a:moveTo>
                <a:lnTo>
                  <a:pt x="12202750" y="6857999"/>
                </a:lnTo>
                <a:lnTo>
                  <a:pt x="11114530" y="6857999"/>
                </a:lnTo>
                <a:lnTo>
                  <a:pt x="11256844" y="6595461"/>
                </a:lnTo>
                <a:cubicBezTo>
                  <a:pt x="11629965" y="5862402"/>
                  <a:pt x="11898764" y="5050891"/>
                  <a:pt x="12121807" y="4108853"/>
                </a:cubicBezTo>
                <a:close/>
                <a:moveTo>
                  <a:pt x="7260002" y="0"/>
                </a:moveTo>
                <a:lnTo>
                  <a:pt x="12202750" y="0"/>
                </a:lnTo>
                <a:lnTo>
                  <a:pt x="12202750" y="1540137"/>
                </a:lnTo>
                <a:lnTo>
                  <a:pt x="12200549" y="1543414"/>
                </a:lnTo>
                <a:cubicBezTo>
                  <a:pt x="12110526" y="1684115"/>
                  <a:pt x="12003525" y="1893029"/>
                  <a:pt x="11867141" y="2106148"/>
                </a:cubicBezTo>
                <a:cubicBezTo>
                  <a:pt x="10880238" y="3959252"/>
                  <a:pt x="7486531" y="6089453"/>
                  <a:pt x="6343721" y="3249151"/>
                </a:cubicBezTo>
                <a:cubicBezTo>
                  <a:pt x="5919494" y="2184051"/>
                  <a:pt x="6486561" y="1153587"/>
                  <a:pt x="7248419" y="17042"/>
                </a:cubicBezTo>
                <a:close/>
                <a:moveTo>
                  <a:pt x="0" y="0"/>
                </a:moveTo>
                <a:lnTo>
                  <a:pt x="4336814" y="0"/>
                </a:lnTo>
                <a:lnTo>
                  <a:pt x="3953814" y="290459"/>
                </a:lnTo>
                <a:cubicBezTo>
                  <a:pt x="2295623" y="1565228"/>
                  <a:pt x="719287" y="2947698"/>
                  <a:pt x="34757" y="4907294"/>
                </a:cubicBezTo>
                <a:lnTo>
                  <a:pt x="0" y="5022063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9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8592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"/>
          <p:cNvSpPr txBox="1">
            <a:spLocks noGrp="1"/>
          </p:cNvSpPr>
          <p:nvPr>
            <p:ph type="body" idx="1"/>
          </p:nvPr>
        </p:nvSpPr>
        <p:spPr>
          <a:xfrm>
            <a:off x="719138" y="3950387"/>
            <a:ext cx="10752137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5280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4400"/>
              <a:buFont typeface="Arial"/>
              <a:buNone/>
              <a:defRPr sz="4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9"/>
          <p:cNvSpPr txBox="1">
            <a:spLocks noGrp="1"/>
          </p:cNvSpPr>
          <p:nvPr>
            <p:ph type="body" idx="2"/>
          </p:nvPr>
        </p:nvSpPr>
        <p:spPr>
          <a:xfrm>
            <a:off x="719137" y="5404234"/>
            <a:ext cx="10763113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8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28600"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9"/>
          <p:cNvSpPr txBox="1">
            <a:spLocks noGrp="1"/>
          </p:cNvSpPr>
          <p:nvPr>
            <p:ph type="dt" idx="10"/>
          </p:nvPr>
        </p:nvSpPr>
        <p:spPr>
          <a:xfrm>
            <a:off x="10705040" y="5813671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9"/>
          <p:cNvGrpSpPr/>
          <p:nvPr/>
        </p:nvGrpSpPr>
        <p:grpSpPr>
          <a:xfrm>
            <a:off x="721114" y="437497"/>
            <a:ext cx="1530269" cy="594427"/>
            <a:chOff x="717019" y="5865846"/>
            <a:chExt cx="1413341" cy="549007"/>
          </a:xfrm>
        </p:grpSpPr>
        <p:sp>
          <p:nvSpPr>
            <p:cNvPr id="371" name="Google Shape;371;p9"/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/>
              <a:ahLst/>
              <a:cxnLst/>
              <a:rect l="l" t="t" r="r" b="b"/>
              <a:pathLst>
                <a:path w="258644" h="277455" extrusionOk="0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/>
              <a:ahLst/>
              <a:cxnLst/>
              <a:rect l="l" t="t" r="r" b="b"/>
              <a:pathLst>
                <a:path w="244583" h="271726" extrusionOk="0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/>
              <a:ahLst/>
              <a:cxnLst/>
              <a:rect l="l" t="t" r="r" b="b"/>
              <a:pathLst>
                <a:path w="256862" h="254189" extrusionOk="0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/>
              <a:ahLst/>
              <a:cxnLst/>
              <a:rect l="l" t="t" r="r" b="b"/>
              <a:pathLst>
                <a:path w="172024" h="200539" extrusionOk="0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/>
              <a:ahLst/>
              <a:cxnLst/>
              <a:rect l="l" t="t" r="r" b="b"/>
              <a:pathLst>
                <a:path w="35585" h="271552" extrusionOk="0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/>
              <a:ahLst/>
              <a:cxnLst/>
              <a:rect l="l" t="t" r="r" b="b"/>
              <a:pathLst>
                <a:path w="122204" h="278671" extrusionOk="0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/>
              <a:ahLst/>
              <a:cxnLst/>
              <a:rect l="l" t="t" r="r" b="b"/>
              <a:pathLst>
                <a:path w="113699" h="245855" extrusionOk="0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/>
              <a:ahLst/>
              <a:cxnLst/>
              <a:rect l="l" t="t" r="r" b="b"/>
              <a:pathLst>
                <a:path w="221843" h="272941" extrusionOk="0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| 3x">
  <p:cSld name="Text + image | 3x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"/>
          <p:cNvSpPr/>
          <p:nvPr/>
        </p:nvSpPr>
        <p:spPr>
          <a:xfrm>
            <a:off x="0" y="-441330"/>
            <a:ext cx="18359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+ image | 3x</a:t>
            </a:r>
            <a:endParaRPr/>
          </a:p>
        </p:txBody>
      </p:sp>
      <p:sp>
        <p:nvSpPr>
          <p:cNvPr id="381" name="Google Shape;381;p10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0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3" name="Google Shape;383;p10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0"/>
          <p:cNvSpPr>
            <a:spLocks noGrp="1"/>
          </p:cNvSpPr>
          <p:nvPr>
            <p:ph type="pic" idx="2"/>
          </p:nvPr>
        </p:nvSpPr>
        <p:spPr>
          <a:xfrm>
            <a:off x="719138" y="1565274"/>
            <a:ext cx="3465135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5" name="Google Shape;385;p10"/>
          <p:cNvSpPr>
            <a:spLocks noGrp="1"/>
          </p:cNvSpPr>
          <p:nvPr>
            <p:ph type="pic" idx="3"/>
          </p:nvPr>
        </p:nvSpPr>
        <p:spPr>
          <a:xfrm>
            <a:off x="4363196" y="1565274"/>
            <a:ext cx="3465135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86" name="Google Shape;386;p10"/>
          <p:cNvSpPr>
            <a:spLocks noGrp="1"/>
          </p:cNvSpPr>
          <p:nvPr>
            <p:ph type="pic" idx="4"/>
          </p:nvPr>
        </p:nvSpPr>
        <p:spPr>
          <a:xfrm>
            <a:off x="8007254" y="1565274"/>
            <a:ext cx="3465135" cy="24012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387" name="Google Shape;387;p10"/>
          <p:cNvGrpSpPr/>
          <p:nvPr/>
        </p:nvGrpSpPr>
        <p:grpSpPr>
          <a:xfrm>
            <a:off x="-3786164" y="0"/>
            <a:ext cx="3693113" cy="5054643"/>
            <a:chOff x="-3786164" y="0"/>
            <a:chExt cx="3693113" cy="5054643"/>
          </a:xfrm>
        </p:grpSpPr>
        <p:sp>
          <p:nvSpPr>
            <p:cNvPr id="388" name="Google Shape;388;p10"/>
            <p:cNvSpPr/>
            <p:nvPr/>
          </p:nvSpPr>
          <p:spPr>
            <a:xfrm>
              <a:off x="-3786164" y="0"/>
              <a:ext cx="3593091" cy="43915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INSERT/EDIT AN IMAGE</a:t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-3786164" y="4226643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3319416" y="465323"/>
              <a:ext cx="3008779" cy="661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If necessary, delete the existing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by using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‘Backspace key’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Select the placeholder,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‘Slidebuilder’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‘Images’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 the preferred category and image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and click on 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Insert</a:t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-3603587" y="26348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-3319415" y="2634835"/>
              <a:ext cx="2944682" cy="794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scale or drag the image, 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‘Picture Tools - Format’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‘Crop’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Scale the image itself with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 spheres and scale the image frame with the brackets.</a:t>
              </a:r>
              <a:endParaRPr/>
            </a:p>
          </p:txBody>
        </p:sp>
        <p:grpSp>
          <p:nvGrpSpPr>
            <p:cNvPr id="397" name="Google Shape;397;p10"/>
            <p:cNvGrpSpPr/>
            <p:nvPr/>
          </p:nvGrpSpPr>
          <p:grpSpPr>
            <a:xfrm>
              <a:off x="-3414453" y="3534339"/>
              <a:ext cx="514284" cy="506545"/>
              <a:chOff x="12617641" y="3403239"/>
              <a:chExt cx="752963" cy="741634"/>
            </a:xfrm>
          </p:grpSpPr>
          <p:grpSp>
            <p:nvGrpSpPr>
              <p:cNvPr id="398" name="Google Shape;398;p10"/>
              <p:cNvGrpSpPr/>
              <p:nvPr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99" name="Google Shape;399;p10"/>
                <p:cNvGrpSpPr/>
                <p:nvPr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00" name="Google Shape;400;p10"/>
                  <p:cNvGrpSpPr/>
                  <p:nvPr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401" name="Google Shape;401;p10"/>
                    <p:cNvSpPr/>
                    <p:nvPr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 cap="flat" cmpd="sng">
                      <a:solidFill>
                        <a:srgbClr val="818181"/>
                      </a:solidFill>
                      <a:prstDash val="dash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2" name="Google Shape;402;p10"/>
                    <p:cNvSpPr/>
                    <p:nvPr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w="12700" cap="flat" cmpd="sng">
                      <a:solidFill>
                        <a:srgbClr val="81818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0800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3" name="Google Shape;403;p10"/>
                    <p:cNvSpPr/>
                    <p:nvPr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txBody>
                    <a:bodyPr spcFirstLastPara="1" wrap="square" lIns="0" tIns="0" rIns="0" bIns="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11F2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404" name="Google Shape;404;p10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05" name="Google Shape;405;p10"/>
                  <p:cNvPicPr preferRelativeResize="0"/>
                  <p:nvPr/>
                </p:nvPicPr>
                <p:blipFill rotWithShape="1">
                  <a:blip r:embed="rId2">
                    <a:alphaModFix/>
                  </a:blip>
                  <a:srcRect/>
                  <a:stretch/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06" name="Google Shape;406;p10"/>
                <p:cNvGrpSpPr/>
                <p:nvPr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07" name="Google Shape;407;p1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1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9" name="Google Shape;409;p10"/>
                <p:cNvGrpSpPr/>
                <p:nvPr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10" name="Google Shape;410;p10"/>
                  <p:cNvSpPr/>
                  <p:nvPr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10"/>
                  <p:cNvSpPr/>
                  <p:nvPr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000" b="1">
                      <a:solidFill>
                        <a:srgbClr val="211F26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12" name="Google Shape;412;p10"/>
              <p:cNvSpPr/>
              <p:nvPr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Crop</a:t>
                </a:r>
                <a:endParaRPr/>
              </a:p>
            </p:txBody>
          </p:sp>
          <p:sp>
            <p:nvSpPr>
              <p:cNvPr id="413" name="Google Shape;413;p10"/>
              <p:cNvSpPr/>
              <p:nvPr/>
            </p:nvSpPr>
            <p:spPr>
              <a:xfrm rot="10800000">
                <a:off x="12950688" y="4093726"/>
                <a:ext cx="86866" cy="51147"/>
              </a:xfrm>
              <a:prstGeom prst="triangle">
                <a:avLst>
                  <a:gd name="adj" fmla="val 50000"/>
                </a:avLst>
              </a:pr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0"/>
            <p:cNvGrpSpPr/>
            <p:nvPr/>
          </p:nvGrpSpPr>
          <p:grpSpPr>
            <a:xfrm>
              <a:off x="-376736" y="4055594"/>
              <a:ext cx="283685" cy="283685"/>
              <a:chOff x="-510741" y="5913713"/>
              <a:chExt cx="267555" cy="267555"/>
            </a:xfrm>
          </p:grpSpPr>
          <p:sp>
            <p:nvSpPr>
              <p:cNvPr id="415" name="Google Shape;415;p10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10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0"/>
            <p:cNvGrpSpPr/>
            <p:nvPr/>
          </p:nvGrpSpPr>
          <p:grpSpPr>
            <a:xfrm>
              <a:off x="-938434" y="4364020"/>
              <a:ext cx="627798" cy="576693"/>
              <a:chOff x="-938434" y="4570310"/>
              <a:chExt cx="627798" cy="576693"/>
            </a:xfrm>
          </p:grpSpPr>
          <p:grpSp>
            <p:nvGrpSpPr>
              <p:cNvPr id="418" name="Google Shape;418;p10"/>
              <p:cNvGrpSpPr/>
              <p:nvPr/>
            </p:nvGrpSpPr>
            <p:grpSpPr>
              <a:xfrm>
                <a:off x="-716116" y="4570310"/>
                <a:ext cx="169778" cy="242385"/>
                <a:chOff x="4768" y="2783"/>
                <a:chExt cx="788" cy="1125"/>
              </a:xfrm>
            </p:grpSpPr>
            <p:sp>
              <p:nvSpPr>
                <p:cNvPr id="419" name="Google Shape;419;p10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p10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10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2" name="Google Shape;422;p10"/>
              <p:cNvSpPr txBox="1"/>
              <p:nvPr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  <p:grpSp>
          <p:nvGrpSpPr>
            <p:cNvPr id="423" name="Google Shape;423;p10"/>
            <p:cNvGrpSpPr/>
            <p:nvPr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424" name="Google Shape;424;p10"/>
              <p:cNvGrpSpPr/>
              <p:nvPr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425" name="Google Shape;425;p10"/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475" h="371475" extrusionOk="0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7200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26" name="Google Shape;426;p10"/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</p:grpSpPr>
              <p:sp>
                <p:nvSpPr>
                  <p:cNvPr id="427" name="Google Shape;427;p10"/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00275" h="1914525" extrusionOk="0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" name="Google Shape;428;p10"/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275" h="885825" extrusionOk="0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D9FA1"/>
                      </a:gs>
                      <a:gs pos="70000">
                        <a:srgbClr val="211F26"/>
                      </a:gs>
                      <a:gs pos="100000">
                        <a:srgbClr val="211F26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7200">
                      <a:solidFill>
                        <a:srgbClr val="211F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9" name="Google Shape;429;p10"/>
              <p:cNvSpPr txBox="1"/>
              <p:nvPr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Quattrocento San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lpha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0" y="-637132"/>
            <a:ext cx="565861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PRIMARY COLORS</a:t>
            </a:r>
            <a:endParaRPr/>
          </a:p>
        </p:txBody>
      </p:sp>
      <p:grpSp>
        <p:nvGrpSpPr>
          <p:cNvPr id="16" name="Google Shape;16;p1"/>
          <p:cNvGrpSpPr/>
          <p:nvPr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17" name="Google Shape;17;p1"/>
            <p:cNvSpPr/>
            <p:nvPr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dk2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1"/>
          <p:cNvSpPr txBox="1"/>
          <p:nvPr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SECONDARY COLORS</a:t>
            </a:r>
            <a:endParaRPr/>
          </a:p>
        </p:txBody>
      </p:sp>
      <p:grpSp>
        <p:nvGrpSpPr>
          <p:cNvPr id="21" name="Google Shape;21;p1"/>
          <p:cNvGrpSpPr/>
          <p:nvPr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22" name="Google Shape;22;p1"/>
            <p:cNvSpPr/>
            <p:nvPr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1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34" name="Google Shape;34;p1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/>
              <a:ahLst/>
              <a:cxnLst/>
              <a:rect l="l" t="t" r="r" b="b"/>
              <a:pathLst>
                <a:path w="174307" h="186023" extrusionOk="0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/>
              <a:ahLst/>
              <a:cxnLst/>
              <a:rect l="l" t="t" r="r" b="b"/>
              <a:pathLst>
                <a:path w="163639" h="182213" extrusionOk="0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/>
              <a:ahLst/>
              <a:cxnLst/>
              <a:rect l="l" t="t" r="r" b="b"/>
              <a:pathLst>
                <a:path w="172449" h="170903" extrusionOk="0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/>
              <a:ahLst/>
              <a:cxnLst/>
              <a:rect l="l" t="t" r="r" b="b"/>
              <a:pathLst>
                <a:path w="114680" h="134397" extrusionOk="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/>
              <a:ahLst/>
              <a:cxnLst/>
              <a:rect l="l" t="t" r="r" b="b"/>
              <a:pathLst>
                <a:path w="24003" h="182213" extrusionOk="0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/>
              <a:ahLst/>
              <a:cxnLst/>
              <a:rect l="l" t="t" r="r" b="b"/>
              <a:pathLst>
                <a:path w="81533" h="186023" extrusionOk="0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/>
              <a:ahLst/>
              <a:cxnLst/>
              <a:rect l="l" t="t" r="r" b="b"/>
              <a:pathLst>
                <a:path w="74961" h="164972" extrusionOk="0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/>
              <a:ahLst/>
              <a:cxnLst/>
              <a:rect l="l" t="t" r="r" b="b"/>
              <a:pathLst>
                <a:path w="148685" h="182308" extrusionOk="0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6">
          <p15:clr>
            <a:srgbClr val="5ACBF0"/>
          </p15:clr>
        </p15:guide>
        <p15:guide id="2" pos="453">
          <p15:clr>
            <a:srgbClr val="5ACBF0"/>
          </p15:clr>
        </p15:guide>
        <p15:guide id="3" orient="horz" pos="3780">
          <p15:clr>
            <a:srgbClr val="5ACBF0"/>
          </p15:clr>
        </p15:guide>
        <p15:guide id="4" pos="7226">
          <p15:clr>
            <a:srgbClr val="5ACBF0"/>
          </p15:clr>
        </p15:guide>
        <p15:guide id="5" orient="horz" pos="453">
          <p15:clr>
            <a:srgbClr val="5ACBF0"/>
          </p15:clr>
        </p15:guide>
        <p15:guide id="6" orient="horz" pos="659">
          <p15:clr>
            <a:srgbClr val="5ACBF0"/>
          </p15:clr>
        </p15:guide>
        <p15:guide id="7" orient="horz" pos="4032">
          <p15:clr>
            <a:srgbClr val="A4A3A4"/>
          </p15:clr>
        </p15:guide>
        <p15:guide id="8" pos="7680">
          <p15:clr>
            <a:srgbClr val="F26B43"/>
          </p15:clr>
        </p15:guide>
        <p15:guide id="9" orient="horz" pos="4320">
          <p15:clr>
            <a:srgbClr val="F26B43"/>
          </p15:clr>
        </p15:guide>
        <p15:guide id="10" orient="horz" pos="4151">
          <p15:clr>
            <a:srgbClr val="A4A3A4"/>
          </p15:clr>
        </p15:guide>
        <p15:guide id="11">
          <p15:clr>
            <a:srgbClr val="F26B43"/>
          </p15:clr>
        </p15:guide>
        <p15:guide id="12" orient="horz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16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16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36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9899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Title slide + image</a:t>
            </a:r>
            <a:endParaRPr/>
          </a:p>
        </p:txBody>
      </p:sp>
      <p:sp>
        <p:nvSpPr>
          <p:cNvPr id="2928" name="Google Shape;2928;p36"/>
          <p:cNvSpPr txBox="1">
            <a:spLocks noGrp="1"/>
          </p:cNvSpPr>
          <p:nvPr>
            <p:ph type="body" idx="1"/>
          </p:nvPr>
        </p:nvSpPr>
        <p:spPr>
          <a:xfrm>
            <a:off x="647825" y="2987478"/>
            <a:ext cx="5865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</a:pPr>
            <a:r>
              <a:rPr lang="en-GB"/>
              <a:t>3D imaging in vitro embryos</a:t>
            </a:r>
            <a:endParaRPr/>
          </a:p>
        </p:txBody>
      </p:sp>
      <p:sp>
        <p:nvSpPr>
          <p:cNvPr id="2929" name="Google Shape;2929;p36"/>
          <p:cNvSpPr txBox="1">
            <a:spLocks noGrp="1"/>
          </p:cNvSpPr>
          <p:nvPr>
            <p:ph type="body" idx="2"/>
          </p:nvPr>
        </p:nvSpPr>
        <p:spPr>
          <a:xfrm>
            <a:off x="719137" y="5404234"/>
            <a:ext cx="5871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1620520" lvl="0" indent="0" algn="l" rtl="0">
              <a:lnSpc>
                <a:spcPct val="107916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Mikel Zwarthoed, Luuk Gooijer, Malina Matricala, Andrei Ionita, Yoan Popov, Traian Dobrin </a:t>
            </a:r>
            <a:endParaRPr/>
          </a:p>
        </p:txBody>
      </p:sp>
      <p:sp>
        <p:nvSpPr>
          <p:cNvPr id="2930" name="Google Shape;2930;p36"/>
          <p:cNvSpPr txBox="1">
            <a:spLocks noGrp="1"/>
          </p:cNvSpPr>
          <p:nvPr>
            <p:ph type="dt" idx="10"/>
          </p:nvPr>
        </p:nvSpPr>
        <p:spPr>
          <a:xfrm>
            <a:off x="719137" y="5813671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pic>
        <p:nvPicPr>
          <p:cNvPr id="2931" name="Google Shape;2931;p36" descr="image11.jpe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6710" r="16710"/>
          <a:stretch/>
        </p:blipFill>
        <p:spPr>
          <a:xfrm>
            <a:off x="7308357" y="0"/>
            <a:ext cx="488364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45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191" name="Google Shape;3191;p45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192" name="Google Shape;3192;p45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3193" name="Google Shape;3193;p45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4" name="Google Shape;3194;p45"/>
          <p:cNvGrpSpPr/>
          <p:nvPr/>
        </p:nvGrpSpPr>
        <p:grpSpPr>
          <a:xfrm>
            <a:off x="39" y="7"/>
            <a:ext cx="3359172" cy="1590792"/>
            <a:chOff x="719138" y="1565275"/>
            <a:chExt cx="5349000" cy="3006600"/>
          </a:xfrm>
        </p:grpSpPr>
        <p:sp>
          <p:nvSpPr>
            <p:cNvPr id="3195" name="Google Shape;3195;p45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45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7" name="Google Shape;3197;p45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198" name="Google Shape;3198;p45"/>
          <p:cNvSpPr txBox="1"/>
          <p:nvPr/>
        </p:nvSpPr>
        <p:spPr>
          <a:xfrm>
            <a:off x="735684" y="84238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9" name="Google Shape;3199;p45"/>
          <p:cNvGrpSpPr/>
          <p:nvPr/>
        </p:nvGrpSpPr>
        <p:grpSpPr>
          <a:xfrm>
            <a:off x="2623563" y="618525"/>
            <a:ext cx="6849938" cy="5968912"/>
            <a:chOff x="258363" y="1046175"/>
            <a:chExt cx="6849938" cy="5968912"/>
          </a:xfrm>
        </p:grpSpPr>
        <p:pic>
          <p:nvPicPr>
            <p:cNvPr id="3200" name="Google Shape;3200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86895" y="1046175"/>
              <a:ext cx="1121406" cy="1165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1" name="Google Shape;3201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3867" y="1401532"/>
              <a:ext cx="1121406" cy="1165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2" name="Google Shape;3202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43514" y="1892001"/>
              <a:ext cx="1121406" cy="1165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3" name="Google Shape;3203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56519" y="2325324"/>
              <a:ext cx="1121406" cy="1165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4" name="Google Shape;3204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04683" y="2734786"/>
              <a:ext cx="1138842" cy="1173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5" name="Google Shape;3205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81439" y="3170081"/>
              <a:ext cx="1138842" cy="1173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6" name="Google Shape;3206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49400" y="3655075"/>
              <a:ext cx="1138824" cy="117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7" name="Google Shape;3207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1888" y="4149550"/>
              <a:ext cx="1138850" cy="113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8" name="Google Shape;3208;p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76738" y="4623751"/>
              <a:ext cx="1123376" cy="117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9" name="Google Shape;3209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97813" y="5243176"/>
              <a:ext cx="1123376" cy="117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0" name="Google Shape;3210;p4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58363" y="5841713"/>
              <a:ext cx="1123350" cy="1173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1" name="Google Shape;3211;p45"/>
          <p:cNvSpPr txBox="1"/>
          <p:nvPr/>
        </p:nvSpPr>
        <p:spPr>
          <a:xfrm>
            <a:off x="1964150" y="524210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F0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2" name="Google Shape;3212;p45"/>
          <p:cNvSpPr txBox="1"/>
          <p:nvPr/>
        </p:nvSpPr>
        <p:spPr>
          <a:xfrm>
            <a:off x="2531975" y="4588538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F1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3" name="Google Shape;3213;p45"/>
          <p:cNvSpPr txBox="1"/>
          <p:nvPr/>
        </p:nvSpPr>
        <p:spPr>
          <a:xfrm>
            <a:off x="3184800" y="38926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4" name="Google Shape;3214;p45"/>
          <p:cNvSpPr txBox="1"/>
          <p:nvPr/>
        </p:nvSpPr>
        <p:spPr>
          <a:xfrm>
            <a:off x="3850125" y="33979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F3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5" name="Google Shape;3215;p45"/>
          <p:cNvSpPr txBox="1"/>
          <p:nvPr/>
        </p:nvSpPr>
        <p:spPr>
          <a:xfrm>
            <a:off x="4439250" y="29032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F4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6" name="Google Shape;3216;p45"/>
          <p:cNvSpPr txBox="1"/>
          <p:nvPr/>
        </p:nvSpPr>
        <p:spPr>
          <a:xfrm>
            <a:off x="5015825" y="24688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F5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7" name="Google Shape;3217;p45"/>
          <p:cNvSpPr txBox="1"/>
          <p:nvPr/>
        </p:nvSpPr>
        <p:spPr>
          <a:xfrm>
            <a:off x="5572288" y="19741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F6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8" name="Google Shape;3218;p45"/>
          <p:cNvSpPr txBox="1"/>
          <p:nvPr/>
        </p:nvSpPr>
        <p:spPr>
          <a:xfrm>
            <a:off x="6041600" y="1565275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F7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19" name="Google Shape;3219;p45"/>
          <p:cNvSpPr txBox="1"/>
          <p:nvPr/>
        </p:nvSpPr>
        <p:spPr>
          <a:xfrm>
            <a:off x="6627000" y="118590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F8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20" name="Google Shape;3220;p45"/>
          <p:cNvSpPr txBox="1"/>
          <p:nvPr/>
        </p:nvSpPr>
        <p:spPr>
          <a:xfrm>
            <a:off x="7164050" y="719150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F9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21" name="Google Shape;3221;p45"/>
          <p:cNvSpPr txBox="1"/>
          <p:nvPr/>
        </p:nvSpPr>
        <p:spPr>
          <a:xfrm>
            <a:off x="7701125" y="300075"/>
            <a:ext cx="9525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F10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3222" name="Google Shape;3222;p45"/>
          <p:cNvGrpSpPr/>
          <p:nvPr/>
        </p:nvGrpSpPr>
        <p:grpSpPr>
          <a:xfrm>
            <a:off x="3850125" y="6098725"/>
            <a:ext cx="1602350" cy="488700"/>
            <a:chOff x="3850125" y="6098725"/>
            <a:chExt cx="1602350" cy="488700"/>
          </a:xfrm>
        </p:grpSpPr>
        <p:cxnSp>
          <p:nvCxnSpPr>
            <p:cNvPr id="3223" name="Google Shape;3223;p45"/>
            <p:cNvCxnSpPr/>
            <p:nvPr/>
          </p:nvCxnSpPr>
          <p:spPr>
            <a:xfrm rot="10800000" flipH="1">
              <a:off x="3850125" y="6098725"/>
              <a:ext cx="402000" cy="48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4" name="Google Shape;3224;p45"/>
            <p:cNvCxnSpPr/>
            <p:nvPr/>
          </p:nvCxnSpPr>
          <p:spPr>
            <a:xfrm>
              <a:off x="4050275" y="6346375"/>
              <a:ext cx="529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25" name="Google Shape;3225;p45"/>
            <p:cNvSpPr txBox="1"/>
            <p:nvPr/>
          </p:nvSpPr>
          <p:spPr>
            <a:xfrm>
              <a:off x="4580075" y="6180175"/>
              <a:ext cx="8724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</a:rPr>
                <a:t>15</a:t>
              </a:r>
              <a:r>
                <a:rPr lang="en-GB" sz="1100" b="1">
                  <a:solidFill>
                    <a:schemeClr val="dk1"/>
                  </a:solidFill>
                </a:rPr>
                <a:t> µm</a:t>
              </a:r>
              <a:r>
                <a:rPr lang="en-GB" sz="1100" b="1">
                  <a:solidFill>
                    <a:schemeClr val="dk2"/>
                  </a:solidFill>
                </a:rPr>
                <a:t> </a:t>
              </a:r>
              <a:endParaRPr sz="1100" b="1">
                <a:solidFill>
                  <a:schemeClr val="dk2"/>
                </a:solidFill>
              </a:endParaRPr>
            </a:p>
          </p:txBody>
        </p:sp>
      </p:grpSp>
      <p:grpSp>
        <p:nvGrpSpPr>
          <p:cNvPr id="3226" name="Google Shape;3226;p45"/>
          <p:cNvGrpSpPr/>
          <p:nvPr/>
        </p:nvGrpSpPr>
        <p:grpSpPr>
          <a:xfrm>
            <a:off x="4439250" y="5438700"/>
            <a:ext cx="1602350" cy="488700"/>
            <a:chOff x="3850125" y="6098725"/>
            <a:chExt cx="1602350" cy="488700"/>
          </a:xfrm>
        </p:grpSpPr>
        <p:cxnSp>
          <p:nvCxnSpPr>
            <p:cNvPr id="3227" name="Google Shape;3227;p45"/>
            <p:cNvCxnSpPr/>
            <p:nvPr/>
          </p:nvCxnSpPr>
          <p:spPr>
            <a:xfrm rot="10800000" flipH="1">
              <a:off x="3850125" y="6098725"/>
              <a:ext cx="402000" cy="48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8" name="Google Shape;3228;p45"/>
            <p:cNvCxnSpPr/>
            <p:nvPr/>
          </p:nvCxnSpPr>
          <p:spPr>
            <a:xfrm>
              <a:off x="4050275" y="6346375"/>
              <a:ext cx="529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29" name="Google Shape;3229;p45"/>
            <p:cNvSpPr txBox="1"/>
            <p:nvPr/>
          </p:nvSpPr>
          <p:spPr>
            <a:xfrm>
              <a:off x="4580075" y="6180175"/>
              <a:ext cx="8724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</a:rPr>
                <a:t>15</a:t>
              </a:r>
              <a:r>
                <a:rPr lang="en-GB" sz="1100" b="1">
                  <a:solidFill>
                    <a:schemeClr val="dk1"/>
                  </a:solidFill>
                </a:rPr>
                <a:t> µm</a:t>
              </a:r>
              <a:r>
                <a:rPr lang="en-GB" sz="1100" b="1">
                  <a:solidFill>
                    <a:schemeClr val="dk2"/>
                  </a:solidFill>
                </a:rPr>
                <a:t> </a:t>
              </a:r>
              <a:endParaRPr sz="1100" b="1">
                <a:solidFill>
                  <a:schemeClr val="dk2"/>
                </a:solidFill>
              </a:endParaRPr>
            </a:p>
          </p:txBody>
        </p:sp>
      </p:grpSp>
      <p:grpSp>
        <p:nvGrpSpPr>
          <p:cNvPr id="3230" name="Google Shape;3230;p45"/>
          <p:cNvGrpSpPr/>
          <p:nvPr/>
        </p:nvGrpSpPr>
        <p:grpSpPr>
          <a:xfrm>
            <a:off x="5015825" y="4935405"/>
            <a:ext cx="1602350" cy="402053"/>
            <a:chOff x="3850125" y="6098725"/>
            <a:chExt cx="1602350" cy="488700"/>
          </a:xfrm>
        </p:grpSpPr>
        <p:cxnSp>
          <p:nvCxnSpPr>
            <p:cNvPr id="3231" name="Google Shape;3231;p45"/>
            <p:cNvCxnSpPr/>
            <p:nvPr/>
          </p:nvCxnSpPr>
          <p:spPr>
            <a:xfrm rot="10800000" flipH="1">
              <a:off x="3850125" y="6098725"/>
              <a:ext cx="402000" cy="48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2" name="Google Shape;3232;p45"/>
            <p:cNvCxnSpPr/>
            <p:nvPr/>
          </p:nvCxnSpPr>
          <p:spPr>
            <a:xfrm>
              <a:off x="4050275" y="6346375"/>
              <a:ext cx="529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33" name="Google Shape;3233;p45"/>
            <p:cNvSpPr txBox="1"/>
            <p:nvPr/>
          </p:nvSpPr>
          <p:spPr>
            <a:xfrm>
              <a:off x="4580075" y="6180175"/>
              <a:ext cx="8724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dk2"/>
                  </a:solidFill>
                </a:rPr>
                <a:t>15</a:t>
              </a:r>
              <a:r>
                <a:rPr lang="en-GB" sz="1100" b="1">
                  <a:solidFill>
                    <a:schemeClr val="dk1"/>
                  </a:solidFill>
                </a:rPr>
                <a:t> µm</a:t>
              </a:r>
              <a:r>
                <a:rPr lang="en-GB" sz="1100" b="1">
                  <a:solidFill>
                    <a:schemeClr val="dk2"/>
                  </a:solidFill>
                </a:rPr>
                <a:t> </a:t>
              </a:r>
              <a:endParaRPr sz="1100" b="1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46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239" name="Google Shape;3239;p46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240" name="Google Shape;3240;p46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3241" name="Google Shape;3241;p46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p46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grpSp>
        <p:nvGrpSpPr>
          <p:cNvPr id="3243" name="Google Shape;3243;p46"/>
          <p:cNvGrpSpPr/>
          <p:nvPr/>
        </p:nvGrpSpPr>
        <p:grpSpPr>
          <a:xfrm>
            <a:off x="41" y="1122375"/>
            <a:ext cx="4635522" cy="4384806"/>
            <a:chOff x="1964150" y="300075"/>
            <a:chExt cx="7509351" cy="6287362"/>
          </a:xfrm>
        </p:grpSpPr>
        <p:grpSp>
          <p:nvGrpSpPr>
            <p:cNvPr id="3244" name="Google Shape;3244;p46"/>
            <p:cNvGrpSpPr/>
            <p:nvPr/>
          </p:nvGrpSpPr>
          <p:grpSpPr>
            <a:xfrm>
              <a:off x="2623563" y="618525"/>
              <a:ext cx="6849938" cy="5968912"/>
              <a:chOff x="258363" y="1046175"/>
              <a:chExt cx="6849938" cy="5968912"/>
            </a:xfrm>
          </p:grpSpPr>
          <p:pic>
            <p:nvPicPr>
              <p:cNvPr id="3245" name="Google Shape;3245;p4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86895" y="1046175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6" name="Google Shape;3246;p4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393867" y="1401532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7" name="Google Shape;3247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43514" y="1892001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8" name="Google Shape;3248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56519" y="2325324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9" name="Google Shape;3249;p4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04683" y="2734786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0" name="Google Shape;3250;p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381439" y="3170081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1" name="Google Shape;3251;p4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749400" y="3655075"/>
                <a:ext cx="1138824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2" name="Google Shape;3252;p4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081888" y="4149550"/>
                <a:ext cx="1138850" cy="1138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3" name="Google Shape;3253;p4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476738" y="4623751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4" name="Google Shape;3254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97813" y="5243176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5" name="Google Shape;3255;p46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58363" y="5841713"/>
                <a:ext cx="1123350" cy="11733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56" name="Google Shape;3256;p46"/>
            <p:cNvSpPr txBox="1"/>
            <p:nvPr/>
          </p:nvSpPr>
          <p:spPr>
            <a:xfrm>
              <a:off x="1964150" y="52421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F0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57" name="Google Shape;3257;p46"/>
            <p:cNvSpPr txBox="1"/>
            <p:nvPr/>
          </p:nvSpPr>
          <p:spPr>
            <a:xfrm>
              <a:off x="2531975" y="4588538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58" name="Google Shape;3258;p46"/>
            <p:cNvSpPr txBox="1"/>
            <p:nvPr/>
          </p:nvSpPr>
          <p:spPr>
            <a:xfrm>
              <a:off x="3184800" y="38926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F2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59" name="Google Shape;3259;p46"/>
            <p:cNvSpPr txBox="1"/>
            <p:nvPr/>
          </p:nvSpPr>
          <p:spPr>
            <a:xfrm>
              <a:off x="3850125" y="33979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F3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0" name="Google Shape;3260;p46"/>
            <p:cNvSpPr txBox="1"/>
            <p:nvPr/>
          </p:nvSpPr>
          <p:spPr>
            <a:xfrm>
              <a:off x="4439250" y="29032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F4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1" name="Google Shape;3261;p46"/>
            <p:cNvSpPr txBox="1"/>
            <p:nvPr/>
          </p:nvSpPr>
          <p:spPr>
            <a:xfrm>
              <a:off x="5015825" y="24688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F5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2" name="Google Shape;3262;p46"/>
            <p:cNvSpPr txBox="1"/>
            <p:nvPr/>
          </p:nvSpPr>
          <p:spPr>
            <a:xfrm>
              <a:off x="5572288" y="1974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F6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3" name="Google Shape;3263;p46"/>
            <p:cNvSpPr txBox="1"/>
            <p:nvPr/>
          </p:nvSpPr>
          <p:spPr>
            <a:xfrm>
              <a:off x="6041600" y="1565275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F7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4" name="Google Shape;3264;p46"/>
            <p:cNvSpPr txBox="1"/>
            <p:nvPr/>
          </p:nvSpPr>
          <p:spPr>
            <a:xfrm>
              <a:off x="6627000" y="11859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F8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5" name="Google Shape;3265;p46"/>
            <p:cNvSpPr txBox="1"/>
            <p:nvPr/>
          </p:nvSpPr>
          <p:spPr>
            <a:xfrm>
              <a:off x="7164050" y="719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F9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66" name="Google Shape;3266;p46"/>
            <p:cNvSpPr txBox="1"/>
            <p:nvPr/>
          </p:nvSpPr>
          <p:spPr>
            <a:xfrm>
              <a:off x="7701124" y="300075"/>
              <a:ext cx="12411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F10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sp>
        <p:nvSpPr>
          <p:cNvPr id="3267" name="Google Shape;3267;p46"/>
          <p:cNvSpPr txBox="1"/>
          <p:nvPr/>
        </p:nvSpPr>
        <p:spPr>
          <a:xfrm>
            <a:off x="3934600" y="194975"/>
            <a:ext cx="3626700" cy="1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</a:rPr>
              <a:t>Run 1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3268" name="Google Shape;3268;p46"/>
          <p:cNvSpPr txBox="1"/>
          <p:nvPr/>
        </p:nvSpPr>
        <p:spPr>
          <a:xfrm>
            <a:off x="7151200" y="606600"/>
            <a:ext cx="3626700" cy="1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chemeClr val="lt1"/>
                </a:solidFill>
              </a:rPr>
              <a:t>Run 2</a:t>
            </a:r>
            <a:endParaRPr sz="3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</a:endParaRPr>
          </a:p>
        </p:txBody>
      </p:sp>
      <p:sp>
        <p:nvSpPr>
          <p:cNvPr id="3269" name="Google Shape;3269;p46"/>
          <p:cNvSpPr txBox="1"/>
          <p:nvPr/>
        </p:nvSpPr>
        <p:spPr>
          <a:xfrm>
            <a:off x="10378650" y="1257275"/>
            <a:ext cx="3626700" cy="1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1"/>
                </a:solidFill>
              </a:rPr>
              <a:t>Run 3</a:t>
            </a:r>
            <a:endParaRPr sz="3000" b="1">
              <a:solidFill>
                <a:schemeClr val="lt1"/>
              </a:solidFill>
            </a:endParaRPr>
          </a:p>
        </p:txBody>
      </p:sp>
      <p:grpSp>
        <p:nvGrpSpPr>
          <p:cNvPr id="3270" name="Google Shape;3270;p46"/>
          <p:cNvGrpSpPr/>
          <p:nvPr/>
        </p:nvGrpSpPr>
        <p:grpSpPr>
          <a:xfrm>
            <a:off x="3270516" y="1565275"/>
            <a:ext cx="4635522" cy="4384806"/>
            <a:chOff x="1964150" y="300075"/>
            <a:chExt cx="7509351" cy="6287362"/>
          </a:xfrm>
        </p:grpSpPr>
        <p:grpSp>
          <p:nvGrpSpPr>
            <p:cNvPr id="3271" name="Google Shape;3271;p46"/>
            <p:cNvGrpSpPr/>
            <p:nvPr/>
          </p:nvGrpSpPr>
          <p:grpSpPr>
            <a:xfrm>
              <a:off x="2623563" y="618525"/>
              <a:ext cx="6849938" cy="5968912"/>
              <a:chOff x="258363" y="1046175"/>
              <a:chExt cx="6849938" cy="5968912"/>
            </a:xfrm>
          </p:grpSpPr>
          <p:pic>
            <p:nvPicPr>
              <p:cNvPr id="3272" name="Google Shape;3272;p4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86895" y="1046175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3" name="Google Shape;3273;p4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393867" y="1401532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4" name="Google Shape;3274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43514" y="1892001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5" name="Google Shape;3275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56519" y="2325324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6" name="Google Shape;3276;p4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04683" y="2734786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7" name="Google Shape;3277;p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381439" y="3170081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8" name="Google Shape;3278;p4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749400" y="3655075"/>
                <a:ext cx="1138824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9" name="Google Shape;3279;p4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081888" y="4149550"/>
                <a:ext cx="1138850" cy="1138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0" name="Google Shape;3280;p4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476738" y="4623751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1" name="Google Shape;3281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97813" y="5243176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2" name="Google Shape;3282;p46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58363" y="5841713"/>
                <a:ext cx="1123350" cy="11733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83" name="Google Shape;3283;p46"/>
            <p:cNvSpPr txBox="1"/>
            <p:nvPr/>
          </p:nvSpPr>
          <p:spPr>
            <a:xfrm>
              <a:off x="1964150" y="52421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F0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4" name="Google Shape;3284;p46"/>
            <p:cNvSpPr txBox="1"/>
            <p:nvPr/>
          </p:nvSpPr>
          <p:spPr>
            <a:xfrm>
              <a:off x="2531975" y="4588538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5" name="Google Shape;3285;p46"/>
            <p:cNvSpPr txBox="1"/>
            <p:nvPr/>
          </p:nvSpPr>
          <p:spPr>
            <a:xfrm>
              <a:off x="3184800" y="38926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F2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6" name="Google Shape;3286;p46"/>
            <p:cNvSpPr txBox="1"/>
            <p:nvPr/>
          </p:nvSpPr>
          <p:spPr>
            <a:xfrm>
              <a:off x="3850125" y="33979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F3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7" name="Google Shape;3287;p46"/>
            <p:cNvSpPr txBox="1"/>
            <p:nvPr/>
          </p:nvSpPr>
          <p:spPr>
            <a:xfrm>
              <a:off x="4439250" y="29032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F4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8" name="Google Shape;3288;p46"/>
            <p:cNvSpPr txBox="1"/>
            <p:nvPr/>
          </p:nvSpPr>
          <p:spPr>
            <a:xfrm>
              <a:off x="5015825" y="24688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F5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89" name="Google Shape;3289;p46"/>
            <p:cNvSpPr txBox="1"/>
            <p:nvPr/>
          </p:nvSpPr>
          <p:spPr>
            <a:xfrm>
              <a:off x="5572288" y="1974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F6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90" name="Google Shape;3290;p46"/>
            <p:cNvSpPr txBox="1"/>
            <p:nvPr/>
          </p:nvSpPr>
          <p:spPr>
            <a:xfrm>
              <a:off x="6041600" y="1565275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F7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91" name="Google Shape;3291;p46"/>
            <p:cNvSpPr txBox="1"/>
            <p:nvPr/>
          </p:nvSpPr>
          <p:spPr>
            <a:xfrm>
              <a:off x="6627000" y="11859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F8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92" name="Google Shape;3292;p46"/>
            <p:cNvSpPr txBox="1"/>
            <p:nvPr/>
          </p:nvSpPr>
          <p:spPr>
            <a:xfrm>
              <a:off x="7164050" y="719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F9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293" name="Google Shape;3293;p46"/>
            <p:cNvSpPr txBox="1"/>
            <p:nvPr/>
          </p:nvSpPr>
          <p:spPr>
            <a:xfrm>
              <a:off x="7701124" y="300075"/>
              <a:ext cx="12411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F10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grpSp>
        <p:nvGrpSpPr>
          <p:cNvPr id="3294" name="Google Shape;3294;p46"/>
          <p:cNvGrpSpPr/>
          <p:nvPr/>
        </p:nvGrpSpPr>
        <p:grpSpPr>
          <a:xfrm>
            <a:off x="6646791" y="2205675"/>
            <a:ext cx="4635522" cy="4384806"/>
            <a:chOff x="1964150" y="300075"/>
            <a:chExt cx="7509351" cy="6287362"/>
          </a:xfrm>
        </p:grpSpPr>
        <p:grpSp>
          <p:nvGrpSpPr>
            <p:cNvPr id="3295" name="Google Shape;3295;p46"/>
            <p:cNvGrpSpPr/>
            <p:nvPr/>
          </p:nvGrpSpPr>
          <p:grpSpPr>
            <a:xfrm>
              <a:off x="2623563" y="618525"/>
              <a:ext cx="6849938" cy="5968912"/>
              <a:chOff x="258363" y="1046175"/>
              <a:chExt cx="6849938" cy="5968912"/>
            </a:xfrm>
          </p:grpSpPr>
          <p:pic>
            <p:nvPicPr>
              <p:cNvPr id="3296" name="Google Shape;3296;p4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86895" y="1046175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7" name="Google Shape;3297;p4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393867" y="1401532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8" name="Google Shape;3298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43514" y="1892001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9" name="Google Shape;3299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56519" y="2325324"/>
                <a:ext cx="1121406" cy="11656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0" name="Google Shape;3300;p4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04683" y="2734786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1" name="Google Shape;3301;p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381439" y="3170081"/>
                <a:ext cx="1138842" cy="1173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2" name="Google Shape;3302;p4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749400" y="3655075"/>
                <a:ext cx="1138824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3" name="Google Shape;3303;p4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081888" y="4149550"/>
                <a:ext cx="1138850" cy="1138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4" name="Google Shape;3304;p4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476738" y="4623751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5" name="Google Shape;3305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97813" y="5243176"/>
                <a:ext cx="1123376" cy="117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6" name="Google Shape;3306;p46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58363" y="5841713"/>
                <a:ext cx="1123350" cy="11733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07" name="Google Shape;3307;p46"/>
            <p:cNvSpPr txBox="1"/>
            <p:nvPr/>
          </p:nvSpPr>
          <p:spPr>
            <a:xfrm>
              <a:off x="1964150" y="52421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F0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08" name="Google Shape;3308;p46"/>
            <p:cNvSpPr txBox="1"/>
            <p:nvPr/>
          </p:nvSpPr>
          <p:spPr>
            <a:xfrm>
              <a:off x="2531975" y="4588538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09" name="Google Shape;3309;p46"/>
            <p:cNvSpPr txBox="1"/>
            <p:nvPr/>
          </p:nvSpPr>
          <p:spPr>
            <a:xfrm>
              <a:off x="3184800" y="38926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F2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0" name="Google Shape;3310;p46"/>
            <p:cNvSpPr txBox="1"/>
            <p:nvPr/>
          </p:nvSpPr>
          <p:spPr>
            <a:xfrm>
              <a:off x="3850125" y="33979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F3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1" name="Google Shape;3311;p46"/>
            <p:cNvSpPr txBox="1"/>
            <p:nvPr/>
          </p:nvSpPr>
          <p:spPr>
            <a:xfrm>
              <a:off x="4439250" y="29032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F4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2" name="Google Shape;3312;p46"/>
            <p:cNvSpPr txBox="1"/>
            <p:nvPr/>
          </p:nvSpPr>
          <p:spPr>
            <a:xfrm>
              <a:off x="5015825" y="24688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F5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3" name="Google Shape;3313;p46"/>
            <p:cNvSpPr txBox="1"/>
            <p:nvPr/>
          </p:nvSpPr>
          <p:spPr>
            <a:xfrm>
              <a:off x="5572288" y="1974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F6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4" name="Google Shape;3314;p46"/>
            <p:cNvSpPr txBox="1"/>
            <p:nvPr/>
          </p:nvSpPr>
          <p:spPr>
            <a:xfrm>
              <a:off x="6041600" y="1565275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F7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5" name="Google Shape;3315;p46"/>
            <p:cNvSpPr txBox="1"/>
            <p:nvPr/>
          </p:nvSpPr>
          <p:spPr>
            <a:xfrm>
              <a:off x="6627000" y="118590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F8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6" name="Google Shape;3316;p46"/>
            <p:cNvSpPr txBox="1"/>
            <p:nvPr/>
          </p:nvSpPr>
          <p:spPr>
            <a:xfrm>
              <a:off x="7164050" y="719150"/>
              <a:ext cx="952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F9</a:t>
              </a:r>
              <a:endParaRPr sz="2000">
                <a:solidFill>
                  <a:schemeClr val="dk2"/>
                </a:solidFill>
              </a:endParaRPr>
            </a:p>
          </p:txBody>
        </p:sp>
        <p:sp>
          <p:nvSpPr>
            <p:cNvPr id="3317" name="Google Shape;3317;p46"/>
            <p:cNvSpPr txBox="1"/>
            <p:nvPr/>
          </p:nvSpPr>
          <p:spPr>
            <a:xfrm>
              <a:off x="7701124" y="300075"/>
              <a:ext cx="12411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dk2"/>
                  </a:solidFill>
                </a:rPr>
                <a:t>F10</a:t>
              </a:r>
              <a:endParaRPr sz="2000">
                <a:solidFill>
                  <a:schemeClr val="dk2"/>
                </a:solidFill>
              </a:endParaRPr>
            </a:p>
          </p:txBody>
        </p:sp>
      </p:grpSp>
      <p:cxnSp>
        <p:nvCxnSpPr>
          <p:cNvPr id="3318" name="Google Shape;3318;p46"/>
          <p:cNvCxnSpPr/>
          <p:nvPr/>
        </p:nvCxnSpPr>
        <p:spPr>
          <a:xfrm>
            <a:off x="5353650" y="609475"/>
            <a:ext cx="1611900" cy="2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9" name="Google Shape;3319;p46"/>
          <p:cNvCxnSpPr/>
          <p:nvPr/>
        </p:nvCxnSpPr>
        <p:spPr>
          <a:xfrm>
            <a:off x="8632450" y="1122375"/>
            <a:ext cx="1648500" cy="38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0" name="Google Shape;3320;p46"/>
          <p:cNvSpPr txBox="1"/>
          <p:nvPr/>
        </p:nvSpPr>
        <p:spPr>
          <a:xfrm rot="497839">
            <a:off x="5528960" y="229856"/>
            <a:ext cx="2006099" cy="50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~ 10 minutes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21" name="Google Shape;3321;p46"/>
          <p:cNvSpPr txBox="1"/>
          <p:nvPr/>
        </p:nvSpPr>
        <p:spPr>
          <a:xfrm rot="779278">
            <a:off x="8732600" y="799052"/>
            <a:ext cx="1936850" cy="50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~ 10 minutes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22" name="Google Shape;3322;p46"/>
          <p:cNvSpPr txBox="1"/>
          <p:nvPr/>
        </p:nvSpPr>
        <p:spPr>
          <a:xfrm rot="779330">
            <a:off x="11502922" y="1784200"/>
            <a:ext cx="2006129" cy="50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p47"/>
          <p:cNvSpPr txBox="1">
            <a:spLocks noGrp="1"/>
          </p:cNvSpPr>
          <p:nvPr>
            <p:ph type="title"/>
          </p:nvPr>
        </p:nvSpPr>
        <p:spPr>
          <a:xfrm>
            <a:off x="719691" y="5101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Process | 5 steps</a:t>
            </a:r>
            <a:endParaRPr/>
          </a:p>
        </p:txBody>
      </p:sp>
      <p:sp>
        <p:nvSpPr>
          <p:cNvPr id="3328" name="Google Shape;3328;p47"/>
          <p:cNvSpPr/>
          <p:nvPr/>
        </p:nvSpPr>
        <p:spPr>
          <a:xfrm>
            <a:off x="722540" y="3517995"/>
            <a:ext cx="2258700" cy="771000"/>
          </a:xfrm>
          <a:prstGeom prst="chevron">
            <a:avLst>
              <a:gd name="adj" fmla="val 278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Blur</a:t>
            </a:r>
            <a:endParaRPr/>
          </a:p>
        </p:txBody>
      </p:sp>
      <p:sp>
        <p:nvSpPr>
          <p:cNvPr id="3329" name="Google Shape;3329;p47"/>
          <p:cNvSpPr/>
          <p:nvPr/>
        </p:nvSpPr>
        <p:spPr>
          <a:xfrm>
            <a:off x="2846996" y="3517995"/>
            <a:ext cx="2258700" cy="771000"/>
          </a:xfrm>
          <a:prstGeom prst="chevron">
            <a:avLst>
              <a:gd name="adj" fmla="val 27864"/>
            </a:avLst>
          </a:prstGeom>
          <a:solidFill>
            <a:srgbClr val="00B8C8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High-pass filter</a:t>
            </a:r>
            <a:endParaRPr/>
          </a:p>
        </p:txBody>
      </p:sp>
      <p:sp>
        <p:nvSpPr>
          <p:cNvPr id="3330" name="Google Shape;3330;p47"/>
          <p:cNvSpPr/>
          <p:nvPr/>
        </p:nvSpPr>
        <p:spPr>
          <a:xfrm>
            <a:off x="4971452" y="3517995"/>
            <a:ext cx="2258700" cy="771000"/>
          </a:xfrm>
          <a:prstGeom prst="chevron">
            <a:avLst>
              <a:gd name="adj" fmla="val 27864"/>
            </a:avLst>
          </a:prstGeom>
          <a:solidFill>
            <a:srgbClr val="0076C2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Stack 2D data</a:t>
            </a:r>
            <a:endParaRPr/>
          </a:p>
        </p:txBody>
      </p:sp>
      <p:sp>
        <p:nvSpPr>
          <p:cNvPr id="3331" name="Google Shape;3331;p47"/>
          <p:cNvSpPr/>
          <p:nvPr/>
        </p:nvSpPr>
        <p:spPr>
          <a:xfrm>
            <a:off x="7095908" y="3517995"/>
            <a:ext cx="2258700" cy="771000"/>
          </a:xfrm>
          <a:prstGeom prst="chevron">
            <a:avLst>
              <a:gd name="adj" fmla="val 278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Create 3D Model</a:t>
            </a:r>
            <a:endParaRPr/>
          </a:p>
        </p:txBody>
      </p:sp>
      <p:sp>
        <p:nvSpPr>
          <p:cNvPr id="3332" name="Google Shape;3332;p47"/>
          <p:cNvSpPr/>
          <p:nvPr/>
        </p:nvSpPr>
        <p:spPr>
          <a:xfrm>
            <a:off x="9751564" y="3550795"/>
            <a:ext cx="2258700" cy="771000"/>
          </a:xfrm>
          <a:prstGeom prst="chevron">
            <a:avLst>
              <a:gd name="adj" fmla="val 27864"/>
            </a:avLst>
          </a:prstGeom>
          <a:solidFill>
            <a:srgbClr val="00B8C8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Evaluate</a:t>
            </a:r>
            <a:endParaRPr/>
          </a:p>
        </p:txBody>
      </p:sp>
      <p:sp>
        <p:nvSpPr>
          <p:cNvPr id="3333" name="Google Shape;3333;p47"/>
          <p:cNvSpPr txBox="1"/>
          <p:nvPr/>
        </p:nvSpPr>
        <p:spPr>
          <a:xfrm>
            <a:off x="712929" y="4613091"/>
            <a:ext cx="20367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Google Shape;3334;p47"/>
          <p:cNvSpPr txBox="1"/>
          <p:nvPr/>
        </p:nvSpPr>
        <p:spPr>
          <a:xfrm>
            <a:off x="2839788" y="4613091"/>
            <a:ext cx="20367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5" name="Google Shape;3335;p47"/>
          <p:cNvSpPr txBox="1"/>
          <p:nvPr/>
        </p:nvSpPr>
        <p:spPr>
          <a:xfrm>
            <a:off x="4966647" y="4613091"/>
            <a:ext cx="20367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Google Shape;3336;p47"/>
          <p:cNvSpPr txBox="1"/>
          <p:nvPr/>
        </p:nvSpPr>
        <p:spPr>
          <a:xfrm>
            <a:off x="7093505" y="4613091"/>
            <a:ext cx="20367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7" name="Google Shape;3337;p47"/>
          <p:cNvSpPr txBox="1"/>
          <p:nvPr/>
        </p:nvSpPr>
        <p:spPr>
          <a:xfrm>
            <a:off x="9670875" y="4645900"/>
            <a:ext cx="22587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Determine how good the results are based on metrics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Google Shape;3338;p47"/>
          <p:cNvSpPr txBox="1"/>
          <p:nvPr/>
        </p:nvSpPr>
        <p:spPr>
          <a:xfrm>
            <a:off x="2386250" y="2303350"/>
            <a:ext cx="55548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</a:rPr>
              <a:t>For each run in the selected/available data:</a:t>
            </a:r>
            <a:endParaRPr sz="2200">
              <a:solidFill>
                <a:schemeClr val="dk2"/>
              </a:solidFill>
            </a:endParaRPr>
          </a:p>
        </p:txBody>
      </p:sp>
      <p:cxnSp>
        <p:nvCxnSpPr>
          <p:cNvPr id="3339" name="Google Shape;3339;p47"/>
          <p:cNvCxnSpPr>
            <a:stCxn id="3338" idx="1"/>
            <a:endCxn id="3328" idx="1"/>
          </p:cNvCxnSpPr>
          <p:nvPr/>
        </p:nvCxnSpPr>
        <p:spPr>
          <a:xfrm flipH="1">
            <a:off x="937250" y="2658100"/>
            <a:ext cx="1449000" cy="1245300"/>
          </a:xfrm>
          <a:prstGeom prst="curvedConnector3">
            <a:avLst>
              <a:gd name="adj1" fmla="val 1312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0" name="Google Shape;3340;p47"/>
          <p:cNvCxnSpPr>
            <a:stCxn id="3338" idx="3"/>
            <a:endCxn id="3331" idx="3"/>
          </p:cNvCxnSpPr>
          <p:nvPr/>
        </p:nvCxnSpPr>
        <p:spPr>
          <a:xfrm>
            <a:off x="7941050" y="2658100"/>
            <a:ext cx="1413600" cy="1245300"/>
          </a:xfrm>
          <a:prstGeom prst="curvedConnector3">
            <a:avLst>
              <a:gd name="adj1" fmla="val 1168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48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346" name="Google Shape;3346;p48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347" name="Google Shape;3347;p48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3348" name="Google Shape;3348;p48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9" name="Google Shape;3349;p48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50" name="Google Shape;3350;p48"/>
          <p:cNvSpPr txBox="1"/>
          <p:nvPr/>
        </p:nvSpPr>
        <p:spPr>
          <a:xfrm>
            <a:off x="4751975" y="403525"/>
            <a:ext cx="6392700" cy="26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Step 1 - Blur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3351" name="Google Shape;33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77" y="1399425"/>
            <a:ext cx="9716950" cy="50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49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357" name="Google Shape;3357;p49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358" name="Google Shape;3358;p49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3359" name="Google Shape;3359;p49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0" name="Google Shape;3360;p49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61" name="Google Shape;3361;p49"/>
          <p:cNvSpPr txBox="1"/>
          <p:nvPr/>
        </p:nvSpPr>
        <p:spPr>
          <a:xfrm>
            <a:off x="3504175" y="403525"/>
            <a:ext cx="6392700" cy="26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Step 2 - High-pass filter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3362" name="Google Shape;3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225" y="1394599"/>
            <a:ext cx="10007249" cy="51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50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368" name="Google Shape;3368;p50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369" name="Google Shape;3369;p50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3370" name="Google Shape;3370;p50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1" name="Google Shape;3371;p50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72" name="Google Shape;3372;p50"/>
          <p:cNvSpPr txBox="1"/>
          <p:nvPr/>
        </p:nvSpPr>
        <p:spPr>
          <a:xfrm>
            <a:off x="3504175" y="403525"/>
            <a:ext cx="6392700" cy="26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Step 2 - High-pass filter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3373" name="Google Shape;3373;p50"/>
          <p:cNvPicPr preferRelativeResize="0"/>
          <p:nvPr/>
        </p:nvPicPr>
        <p:blipFill rotWithShape="1">
          <a:blip r:embed="rId3">
            <a:alphaModFix/>
          </a:blip>
          <a:srcRect l="258" r="258"/>
          <a:stretch/>
        </p:blipFill>
        <p:spPr>
          <a:xfrm>
            <a:off x="1171225" y="1394599"/>
            <a:ext cx="10007250" cy="51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p51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379" name="Google Shape;3379;p51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380" name="Google Shape;3380;p51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3381" name="Google Shape;3381;p51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2" name="Google Shape;3382;p51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83" name="Google Shape;3383;p51"/>
          <p:cNvSpPr txBox="1"/>
          <p:nvPr/>
        </p:nvSpPr>
        <p:spPr>
          <a:xfrm>
            <a:off x="4117100" y="476800"/>
            <a:ext cx="6392700" cy="26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solidFill>
                  <a:schemeClr val="lt1"/>
                </a:solidFill>
              </a:rPr>
              <a:t>What to do?</a:t>
            </a:r>
            <a:endParaRPr sz="4600">
              <a:solidFill>
                <a:schemeClr val="lt1"/>
              </a:solidFill>
            </a:endParaRPr>
          </a:p>
        </p:txBody>
      </p:sp>
      <p:sp>
        <p:nvSpPr>
          <p:cNvPr id="3384" name="Google Shape;3384;p51"/>
          <p:cNvSpPr txBox="1"/>
          <p:nvPr/>
        </p:nvSpPr>
        <p:spPr>
          <a:xfrm>
            <a:off x="1692600" y="2391250"/>
            <a:ext cx="8806800" cy="3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GB" sz="3000">
                <a:solidFill>
                  <a:schemeClr val="lt1"/>
                </a:solidFill>
              </a:rPr>
              <a:t>Preprocessing and filtering results depend on parameters (kernel sizes, thresholds, etc.)</a:t>
            </a:r>
            <a:endParaRPr sz="3000"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lang="en-GB" sz="3000">
                <a:solidFill>
                  <a:schemeClr val="lt1"/>
                </a:solidFill>
              </a:rPr>
              <a:t>How to choose the right set?</a:t>
            </a:r>
            <a:endParaRPr sz="3000">
              <a:solidFill>
                <a:schemeClr val="lt1"/>
              </a:solidFill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-GB" sz="3000">
                <a:solidFill>
                  <a:schemeClr val="lt1"/>
                </a:solidFill>
              </a:rPr>
              <a:t>Quite a few parameters at play…</a:t>
            </a:r>
            <a:endParaRPr sz="3000">
              <a:solidFill>
                <a:schemeClr val="lt1"/>
              </a:solidFill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</a:pPr>
            <a:r>
              <a:rPr lang="en-GB" sz="3000">
                <a:solidFill>
                  <a:schemeClr val="lt1"/>
                </a:solidFill>
              </a:rPr>
              <a:t>A lot of combinations…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2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390" name="Google Shape;3390;p52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5-6-2024</a:t>
            </a:r>
            <a:endParaRPr/>
          </a:p>
        </p:txBody>
      </p:sp>
      <p:sp>
        <p:nvSpPr>
          <p:cNvPr id="3391" name="Google Shape;3391;p52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3392" name="Google Shape;3392;p52"/>
          <p:cNvSpPr/>
          <p:nvPr/>
        </p:nvSpPr>
        <p:spPr>
          <a:xfrm>
            <a:off x="5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3" name="Google Shape;3393;p52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394" name="Google Shape;3394;p52"/>
          <p:cNvSpPr txBox="1"/>
          <p:nvPr/>
        </p:nvSpPr>
        <p:spPr>
          <a:xfrm>
            <a:off x="4117100" y="476800"/>
            <a:ext cx="6392700" cy="26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chemeClr val="lt1"/>
              </a:solidFill>
            </a:endParaRPr>
          </a:p>
        </p:txBody>
      </p:sp>
      <p:sp>
        <p:nvSpPr>
          <p:cNvPr id="3395" name="Google Shape;3395;p52"/>
          <p:cNvSpPr txBox="1"/>
          <p:nvPr/>
        </p:nvSpPr>
        <p:spPr>
          <a:xfrm>
            <a:off x="2166575" y="1212775"/>
            <a:ext cx="7980000" cy="3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GB" sz="2900">
                <a:solidFill>
                  <a:schemeClr val="lt1"/>
                </a:solidFill>
              </a:rPr>
              <a:t>Pick a subset of parameters to investigate</a:t>
            </a:r>
            <a:endParaRPr sz="2900">
              <a:solidFill>
                <a:schemeClr val="lt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GB" sz="2900">
                <a:solidFill>
                  <a:schemeClr val="lt1"/>
                </a:solidFill>
              </a:rPr>
              <a:t>Consider all possible combinations</a:t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3396" name="Google Shape;33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390" y="2947100"/>
            <a:ext cx="8370269" cy="19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7" name="Google Shape;3397;p52"/>
          <p:cNvSpPr txBox="1"/>
          <p:nvPr/>
        </p:nvSpPr>
        <p:spPr>
          <a:xfrm>
            <a:off x="3667150" y="5197875"/>
            <a:ext cx="55683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= 900 total combinations!</a:t>
            </a:r>
            <a:endParaRPr sz="2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How should we pick one (or a few)?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p53"/>
          <p:cNvSpPr txBox="1">
            <a:spLocks noGrp="1"/>
          </p:cNvSpPr>
          <p:nvPr>
            <p:ph type="title"/>
          </p:nvPr>
        </p:nvSpPr>
        <p:spPr>
          <a:xfrm>
            <a:off x="719691" y="5101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Process | 5 steps</a:t>
            </a:r>
            <a:endParaRPr/>
          </a:p>
        </p:txBody>
      </p:sp>
      <p:sp>
        <p:nvSpPr>
          <p:cNvPr id="3403" name="Google Shape;3403;p53"/>
          <p:cNvSpPr/>
          <p:nvPr/>
        </p:nvSpPr>
        <p:spPr>
          <a:xfrm>
            <a:off x="722540" y="3517995"/>
            <a:ext cx="2258700" cy="771000"/>
          </a:xfrm>
          <a:prstGeom prst="chevron">
            <a:avLst>
              <a:gd name="adj" fmla="val 278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Blur</a:t>
            </a:r>
            <a:endParaRPr/>
          </a:p>
        </p:txBody>
      </p:sp>
      <p:sp>
        <p:nvSpPr>
          <p:cNvPr id="3404" name="Google Shape;3404;p53"/>
          <p:cNvSpPr/>
          <p:nvPr/>
        </p:nvSpPr>
        <p:spPr>
          <a:xfrm>
            <a:off x="2846996" y="3517995"/>
            <a:ext cx="2258700" cy="771000"/>
          </a:xfrm>
          <a:prstGeom prst="chevron">
            <a:avLst>
              <a:gd name="adj" fmla="val 27864"/>
            </a:avLst>
          </a:prstGeom>
          <a:solidFill>
            <a:srgbClr val="00B8C8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High-pass filter</a:t>
            </a:r>
            <a:endParaRPr/>
          </a:p>
        </p:txBody>
      </p:sp>
      <p:sp>
        <p:nvSpPr>
          <p:cNvPr id="3405" name="Google Shape;3405;p53"/>
          <p:cNvSpPr/>
          <p:nvPr/>
        </p:nvSpPr>
        <p:spPr>
          <a:xfrm>
            <a:off x="4971452" y="3517995"/>
            <a:ext cx="2258700" cy="771000"/>
          </a:xfrm>
          <a:prstGeom prst="chevron">
            <a:avLst>
              <a:gd name="adj" fmla="val 27864"/>
            </a:avLst>
          </a:prstGeom>
          <a:solidFill>
            <a:srgbClr val="0076C2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Stack 2D data</a:t>
            </a:r>
            <a:endParaRPr/>
          </a:p>
        </p:txBody>
      </p:sp>
      <p:sp>
        <p:nvSpPr>
          <p:cNvPr id="3406" name="Google Shape;3406;p53"/>
          <p:cNvSpPr/>
          <p:nvPr/>
        </p:nvSpPr>
        <p:spPr>
          <a:xfrm>
            <a:off x="7095908" y="3517995"/>
            <a:ext cx="2258700" cy="771000"/>
          </a:xfrm>
          <a:prstGeom prst="chevron">
            <a:avLst>
              <a:gd name="adj" fmla="val 278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Create 3D Model</a:t>
            </a:r>
            <a:endParaRPr/>
          </a:p>
        </p:txBody>
      </p:sp>
      <p:sp>
        <p:nvSpPr>
          <p:cNvPr id="3407" name="Google Shape;3407;p53"/>
          <p:cNvSpPr/>
          <p:nvPr/>
        </p:nvSpPr>
        <p:spPr>
          <a:xfrm>
            <a:off x="9751564" y="3550795"/>
            <a:ext cx="2258700" cy="771000"/>
          </a:xfrm>
          <a:prstGeom prst="chevron">
            <a:avLst>
              <a:gd name="adj" fmla="val 27864"/>
            </a:avLst>
          </a:prstGeom>
          <a:solidFill>
            <a:srgbClr val="00B8C8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Evaluate</a:t>
            </a:r>
            <a:endParaRPr/>
          </a:p>
        </p:txBody>
      </p:sp>
      <p:sp>
        <p:nvSpPr>
          <p:cNvPr id="3408" name="Google Shape;3408;p53"/>
          <p:cNvSpPr txBox="1"/>
          <p:nvPr/>
        </p:nvSpPr>
        <p:spPr>
          <a:xfrm>
            <a:off x="9670875" y="4645900"/>
            <a:ext cx="22587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Determine how good the results are based on metrics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53"/>
          <p:cNvSpPr txBox="1"/>
          <p:nvPr/>
        </p:nvSpPr>
        <p:spPr>
          <a:xfrm>
            <a:off x="2386250" y="2272600"/>
            <a:ext cx="55548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</a:rPr>
              <a:t>For each run in the selected/available data:</a:t>
            </a:r>
            <a:endParaRPr sz="2200">
              <a:solidFill>
                <a:schemeClr val="dk2"/>
              </a:solidFill>
            </a:endParaRPr>
          </a:p>
        </p:txBody>
      </p:sp>
      <p:cxnSp>
        <p:nvCxnSpPr>
          <p:cNvPr id="3410" name="Google Shape;3410;p53"/>
          <p:cNvCxnSpPr>
            <a:stCxn id="3409" idx="1"/>
            <a:endCxn id="3403" idx="1"/>
          </p:cNvCxnSpPr>
          <p:nvPr/>
        </p:nvCxnSpPr>
        <p:spPr>
          <a:xfrm flipH="1">
            <a:off x="937250" y="2627350"/>
            <a:ext cx="1449000" cy="1276200"/>
          </a:xfrm>
          <a:prstGeom prst="curvedConnector3">
            <a:avLst>
              <a:gd name="adj1" fmla="val 1312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1" name="Google Shape;3411;p53"/>
          <p:cNvCxnSpPr>
            <a:stCxn id="3409" idx="3"/>
            <a:endCxn id="3406" idx="3"/>
          </p:cNvCxnSpPr>
          <p:nvPr/>
        </p:nvCxnSpPr>
        <p:spPr>
          <a:xfrm>
            <a:off x="7941050" y="2627350"/>
            <a:ext cx="1413600" cy="1276200"/>
          </a:xfrm>
          <a:prstGeom prst="curvedConnector3">
            <a:avLst>
              <a:gd name="adj1" fmla="val 1168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2" name="Google Shape;3412;p53"/>
          <p:cNvSpPr/>
          <p:nvPr/>
        </p:nvSpPr>
        <p:spPr>
          <a:xfrm>
            <a:off x="296775" y="2051250"/>
            <a:ext cx="9374100" cy="3506400"/>
          </a:xfrm>
          <a:prstGeom prst="rect">
            <a:avLst/>
          </a:prstGeom>
          <a:solidFill>
            <a:srgbClr val="FFFFFF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3" name="Google Shape;3413;p53"/>
          <p:cNvSpPr txBox="1"/>
          <p:nvPr/>
        </p:nvSpPr>
        <p:spPr>
          <a:xfrm>
            <a:off x="9907425" y="1960350"/>
            <a:ext cx="19470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</a:rPr>
              <a:t>Let’s explain the metrics!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4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419" name="Google Shape;3419;p54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/>
          </a:p>
        </p:txBody>
      </p:sp>
      <p:sp>
        <p:nvSpPr>
          <p:cNvPr id="3420" name="Google Shape;3420;p54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3421" name="Google Shape;3421;p54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2" name="Google Shape;3422;p54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423" name="Google Shape;3423;p54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54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5" name="Google Shape;3425;p54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Metrics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426" name="Google Shape;3426;p54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27" name="Google Shape;3427;p54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p54"/>
          <p:cNvSpPr txBox="1"/>
          <p:nvPr/>
        </p:nvSpPr>
        <p:spPr>
          <a:xfrm>
            <a:off x="3933000" y="2007950"/>
            <a:ext cx="4326000" cy="27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   </a:t>
            </a:r>
            <a:r>
              <a:rPr lang="en-GB" sz="2500" u="sng">
                <a:solidFill>
                  <a:schemeClr val="lt1"/>
                </a:solidFill>
              </a:rPr>
              <a:t>Assumptions:</a:t>
            </a:r>
            <a:endParaRPr sz="2500" u="sng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The diameter/volume of the embryo is somewhat consistent over the first few days</a:t>
            </a:r>
            <a:endParaRPr sz="2500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Shape is roughly a sphere, volume estimated using V=4/3 * π * r</a:t>
            </a:r>
            <a:r>
              <a:rPr lang="en-GB" sz="2500" baseline="30000">
                <a:solidFill>
                  <a:schemeClr val="lt1"/>
                </a:solidFill>
              </a:rPr>
              <a:t>3</a:t>
            </a:r>
            <a:r>
              <a:rPr lang="en-GB" sz="2500">
                <a:solidFill>
                  <a:schemeClr val="lt1"/>
                </a:solidFill>
              </a:rPr>
              <a:t> 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37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2937" name="Google Shape;2937;p37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Agenda </a:t>
            </a:r>
            <a:endParaRPr/>
          </a:p>
        </p:txBody>
      </p:sp>
      <p:grpSp>
        <p:nvGrpSpPr>
          <p:cNvPr id="2938" name="Google Shape;2938;p37"/>
          <p:cNvGrpSpPr/>
          <p:nvPr/>
        </p:nvGrpSpPr>
        <p:grpSpPr>
          <a:xfrm>
            <a:off x="2904082" y="1565275"/>
            <a:ext cx="2006493" cy="4435475"/>
            <a:chOff x="2904082" y="1565275"/>
            <a:chExt cx="2006493" cy="4435475"/>
          </a:xfrm>
        </p:grpSpPr>
        <p:sp>
          <p:nvSpPr>
            <p:cNvPr id="2939" name="Google Shape;2939;p37"/>
            <p:cNvSpPr/>
            <p:nvPr/>
          </p:nvSpPr>
          <p:spPr>
            <a:xfrm>
              <a:off x="2904554" y="1565275"/>
              <a:ext cx="2006020" cy="4435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2904556" y="1565276"/>
              <a:ext cx="2006019" cy="1051080"/>
            </a:xfrm>
            <a:custGeom>
              <a:avLst/>
              <a:gdLst/>
              <a:ahLst/>
              <a:cxnLst/>
              <a:rect l="l" t="t" r="r" b="b"/>
              <a:pathLst>
                <a:path w="2006019" h="1051080" extrusionOk="0">
                  <a:moveTo>
                    <a:pt x="0" y="0"/>
                  </a:moveTo>
                  <a:lnTo>
                    <a:pt x="2006019" y="0"/>
                  </a:lnTo>
                  <a:lnTo>
                    <a:pt x="2006019" y="407746"/>
                  </a:lnTo>
                  <a:lnTo>
                    <a:pt x="1530053" y="545388"/>
                  </a:lnTo>
                  <a:cubicBezTo>
                    <a:pt x="1012399" y="702117"/>
                    <a:pt x="501340" y="868880"/>
                    <a:pt x="359" y="1050944"/>
                  </a:cubicBezTo>
                  <a:lnTo>
                    <a:pt x="0" y="1051080"/>
                  </a:lnTo>
                  <a:close/>
                </a:path>
              </a:pathLst>
            </a:cu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37"/>
            <p:cNvSpPr txBox="1"/>
            <p:nvPr/>
          </p:nvSpPr>
          <p:spPr>
            <a:xfrm>
              <a:off x="2904082" y="3706368"/>
              <a:ext cx="2006491" cy="2294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0" rIns="18000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>
                  <a:solidFill>
                    <a:schemeClr val="lt1"/>
                  </a:solidFill>
                </a:rPr>
                <a:t>Methodology / Algorithm design</a:t>
              </a:r>
              <a:endParaRPr/>
            </a:p>
          </p:txBody>
        </p:sp>
        <p:sp>
          <p:nvSpPr>
            <p:cNvPr id="2942" name="Google Shape;2942;p37"/>
            <p:cNvSpPr txBox="1"/>
            <p:nvPr/>
          </p:nvSpPr>
          <p:spPr>
            <a:xfrm>
              <a:off x="2904082" y="3152001"/>
              <a:ext cx="2006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0" rIns="18000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2000">
                  <a:solidFill>
                    <a:schemeClr val="lt1"/>
                  </a:solidFill>
                </a:rPr>
                <a:t>2</a:t>
              </a:r>
              <a:endParaRPr/>
            </a:p>
          </p:txBody>
        </p:sp>
        <p:cxnSp>
          <p:nvCxnSpPr>
            <p:cNvPr id="2943" name="Google Shape;2943;p37"/>
            <p:cNvCxnSpPr/>
            <p:nvPr/>
          </p:nvCxnSpPr>
          <p:spPr>
            <a:xfrm>
              <a:off x="3087624" y="3502152"/>
              <a:ext cx="28800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44" name="Google Shape;2944;p37"/>
          <p:cNvGrpSpPr/>
          <p:nvPr/>
        </p:nvGrpSpPr>
        <p:grpSpPr>
          <a:xfrm>
            <a:off x="5089498" y="1565275"/>
            <a:ext cx="2006492" cy="4435475"/>
            <a:chOff x="5089498" y="1565275"/>
            <a:chExt cx="2006492" cy="4435475"/>
          </a:xfrm>
        </p:grpSpPr>
        <p:sp>
          <p:nvSpPr>
            <p:cNvPr id="2945" name="Google Shape;2945;p37"/>
            <p:cNvSpPr/>
            <p:nvPr/>
          </p:nvSpPr>
          <p:spPr>
            <a:xfrm>
              <a:off x="5089970" y="1565275"/>
              <a:ext cx="2006020" cy="4435475"/>
            </a:xfrm>
            <a:prstGeom prst="rect">
              <a:avLst/>
            </a:pr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5089971" y="1565276"/>
              <a:ext cx="1291947" cy="355868"/>
            </a:xfrm>
            <a:custGeom>
              <a:avLst/>
              <a:gdLst/>
              <a:ahLst/>
              <a:cxnLst/>
              <a:rect l="l" t="t" r="r" b="b"/>
              <a:pathLst>
                <a:path w="1291947" h="355868" extrusionOk="0">
                  <a:moveTo>
                    <a:pt x="0" y="0"/>
                  </a:moveTo>
                  <a:lnTo>
                    <a:pt x="1291947" y="0"/>
                  </a:lnTo>
                  <a:lnTo>
                    <a:pt x="387707" y="243750"/>
                  </a:lnTo>
                  <a:lnTo>
                    <a:pt x="0" y="355868"/>
                  </a:lnTo>
                  <a:close/>
                </a:path>
              </a:pathLst>
            </a:cu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37"/>
            <p:cNvSpPr txBox="1"/>
            <p:nvPr/>
          </p:nvSpPr>
          <p:spPr>
            <a:xfrm>
              <a:off x="5089498" y="3706368"/>
              <a:ext cx="2006491" cy="2294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0" rIns="18000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>
                  <a:solidFill>
                    <a:schemeClr val="lt1"/>
                  </a:solidFill>
                </a:rPr>
                <a:t>Results</a:t>
              </a:r>
              <a:endParaRPr/>
            </a:p>
          </p:txBody>
        </p:sp>
        <p:sp>
          <p:nvSpPr>
            <p:cNvPr id="2948" name="Google Shape;2948;p37"/>
            <p:cNvSpPr txBox="1"/>
            <p:nvPr/>
          </p:nvSpPr>
          <p:spPr>
            <a:xfrm>
              <a:off x="5089498" y="3152001"/>
              <a:ext cx="2006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0" rIns="18000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2000">
                  <a:solidFill>
                    <a:schemeClr val="lt1"/>
                  </a:solidFill>
                </a:rPr>
                <a:t>3</a:t>
              </a:r>
              <a:endParaRPr/>
            </a:p>
          </p:txBody>
        </p:sp>
        <p:cxnSp>
          <p:nvCxnSpPr>
            <p:cNvPr id="2949" name="Google Shape;2949;p37"/>
            <p:cNvCxnSpPr/>
            <p:nvPr/>
          </p:nvCxnSpPr>
          <p:spPr>
            <a:xfrm>
              <a:off x="5273040" y="3502152"/>
              <a:ext cx="28800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50" name="Google Shape;2950;p37"/>
          <p:cNvGrpSpPr/>
          <p:nvPr/>
        </p:nvGrpSpPr>
        <p:grpSpPr>
          <a:xfrm>
            <a:off x="7274914" y="1565275"/>
            <a:ext cx="2006493" cy="4435476"/>
            <a:chOff x="7274914" y="1565275"/>
            <a:chExt cx="2006493" cy="4435476"/>
          </a:xfrm>
        </p:grpSpPr>
        <p:sp>
          <p:nvSpPr>
            <p:cNvPr id="2951" name="Google Shape;2951;p37"/>
            <p:cNvSpPr/>
            <p:nvPr/>
          </p:nvSpPr>
          <p:spPr>
            <a:xfrm>
              <a:off x="7275386" y="1565275"/>
              <a:ext cx="2006020" cy="4435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8183876" y="4879493"/>
              <a:ext cx="1097531" cy="1121258"/>
            </a:xfrm>
            <a:custGeom>
              <a:avLst/>
              <a:gdLst/>
              <a:ahLst/>
              <a:cxnLst/>
              <a:rect l="l" t="t" r="r" b="b"/>
              <a:pathLst>
                <a:path w="1097531" h="1121258" extrusionOk="0">
                  <a:moveTo>
                    <a:pt x="1097531" y="0"/>
                  </a:moveTo>
                  <a:lnTo>
                    <a:pt x="1097531" y="1121258"/>
                  </a:lnTo>
                  <a:lnTo>
                    <a:pt x="0" y="1121258"/>
                  </a:lnTo>
                  <a:lnTo>
                    <a:pt x="53105" y="1057326"/>
                  </a:lnTo>
                  <a:cubicBezTo>
                    <a:pt x="261098" y="814185"/>
                    <a:pt x="491210" y="572985"/>
                    <a:pt x="739103" y="333526"/>
                  </a:cubicBezTo>
                  <a:close/>
                </a:path>
              </a:pathLst>
            </a:cu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37"/>
            <p:cNvSpPr txBox="1"/>
            <p:nvPr/>
          </p:nvSpPr>
          <p:spPr>
            <a:xfrm>
              <a:off x="7274914" y="3152001"/>
              <a:ext cx="2006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0" rIns="18000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2000">
                  <a:solidFill>
                    <a:schemeClr val="lt1"/>
                  </a:solidFill>
                </a:rPr>
                <a:t>4</a:t>
              </a:r>
              <a:endParaRPr/>
            </a:p>
          </p:txBody>
        </p:sp>
        <p:cxnSp>
          <p:nvCxnSpPr>
            <p:cNvPr id="2954" name="Google Shape;2954;p37"/>
            <p:cNvCxnSpPr/>
            <p:nvPr/>
          </p:nvCxnSpPr>
          <p:spPr>
            <a:xfrm>
              <a:off x="7458456" y="3502152"/>
              <a:ext cx="28800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55" name="Google Shape;2955;p37"/>
          <p:cNvGrpSpPr/>
          <p:nvPr/>
        </p:nvGrpSpPr>
        <p:grpSpPr>
          <a:xfrm>
            <a:off x="9460330" y="1565275"/>
            <a:ext cx="2006492" cy="4435476"/>
            <a:chOff x="9460330" y="1565275"/>
            <a:chExt cx="2006492" cy="4435476"/>
          </a:xfrm>
        </p:grpSpPr>
        <p:sp>
          <p:nvSpPr>
            <p:cNvPr id="2956" name="Google Shape;2956;p37"/>
            <p:cNvSpPr/>
            <p:nvPr/>
          </p:nvSpPr>
          <p:spPr>
            <a:xfrm>
              <a:off x="9460802" y="1565275"/>
              <a:ext cx="2006020" cy="4435475"/>
            </a:xfrm>
            <a:prstGeom prst="rect">
              <a:avLst/>
            </a:prstGeom>
            <a:solidFill>
              <a:srgbClr val="00B8C8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9460802" y="3136553"/>
              <a:ext cx="2006020" cy="2864198"/>
            </a:xfrm>
            <a:custGeom>
              <a:avLst/>
              <a:gdLst/>
              <a:ahLst/>
              <a:cxnLst/>
              <a:rect l="l" t="t" r="r" b="b"/>
              <a:pathLst>
                <a:path w="2006020" h="2864198" extrusionOk="0">
                  <a:moveTo>
                    <a:pt x="2006020" y="0"/>
                  </a:moveTo>
                  <a:lnTo>
                    <a:pt x="2006020" y="2864198"/>
                  </a:lnTo>
                  <a:lnTo>
                    <a:pt x="0" y="2864198"/>
                  </a:lnTo>
                  <a:lnTo>
                    <a:pt x="0" y="1585112"/>
                  </a:lnTo>
                  <a:lnTo>
                    <a:pt x="254852" y="1363111"/>
                  </a:lnTo>
                  <a:cubicBezTo>
                    <a:pt x="673521" y="1008846"/>
                    <a:pt x="1122430" y="658049"/>
                    <a:pt x="1586935" y="310047"/>
                  </a:cubicBezTo>
                  <a:close/>
                </a:path>
              </a:pathLst>
            </a:cu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37"/>
            <p:cNvSpPr txBox="1"/>
            <p:nvPr/>
          </p:nvSpPr>
          <p:spPr>
            <a:xfrm>
              <a:off x="9460330" y="3706368"/>
              <a:ext cx="2006491" cy="2294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0" rIns="18000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>
                  <a:solidFill>
                    <a:schemeClr val="lt1"/>
                  </a:solidFill>
                </a:rPr>
                <a:t>Q&amp;A</a:t>
              </a:r>
              <a:endParaRPr/>
            </a:p>
          </p:txBody>
        </p:sp>
        <p:sp>
          <p:nvSpPr>
            <p:cNvPr id="2959" name="Google Shape;2959;p37"/>
            <p:cNvSpPr txBox="1"/>
            <p:nvPr/>
          </p:nvSpPr>
          <p:spPr>
            <a:xfrm>
              <a:off x="9460330" y="3152001"/>
              <a:ext cx="2006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0" rIns="18000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2000">
                  <a:solidFill>
                    <a:schemeClr val="lt1"/>
                  </a:solidFill>
                </a:rPr>
                <a:t>5</a:t>
              </a:r>
              <a:endParaRPr/>
            </a:p>
          </p:txBody>
        </p:sp>
        <p:cxnSp>
          <p:nvCxnSpPr>
            <p:cNvPr id="2960" name="Google Shape;2960;p37"/>
            <p:cNvCxnSpPr/>
            <p:nvPr/>
          </p:nvCxnSpPr>
          <p:spPr>
            <a:xfrm>
              <a:off x="9643872" y="3502152"/>
              <a:ext cx="28800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961" name="Google Shape;2961;p37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grpSp>
        <p:nvGrpSpPr>
          <p:cNvPr id="2962" name="Google Shape;2962;p37"/>
          <p:cNvGrpSpPr/>
          <p:nvPr/>
        </p:nvGrpSpPr>
        <p:grpSpPr>
          <a:xfrm>
            <a:off x="-3786165" y="0"/>
            <a:ext cx="3693214" cy="6568295"/>
            <a:chOff x="-3786165" y="0"/>
            <a:chExt cx="3693214" cy="6568295"/>
          </a:xfrm>
        </p:grpSpPr>
        <p:sp>
          <p:nvSpPr>
            <p:cNvPr id="2963" name="Google Shape;2963;p37"/>
            <p:cNvSpPr/>
            <p:nvPr/>
          </p:nvSpPr>
          <p:spPr>
            <a:xfrm>
              <a:off x="-3786165" y="0"/>
              <a:ext cx="3593100" cy="5826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CREATE/EDIT A HYPERLINK TO A SLIDE</a:t>
              </a:r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-3319415" y="465324"/>
              <a:ext cx="30315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‘Insert’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click on the button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‘Shapes’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Choose the shape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‘Rectangle’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drag the mouse over the slide to create a shape.</a:t>
              </a:r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-3319415" y="1739234"/>
              <a:ext cx="2944800" cy="6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Drag the shape over the menu button and scale the shape as large as the button. Click with the right mouse button on the shape and choose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‘Edit shape’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-3603859" y="3227519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-3319687" y="3227520"/>
              <a:ext cx="30468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on the paint bucket icon, click 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‘Shape Fill’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drag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‘Transparency’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slider to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100%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Now the shape is completely transparent.</a:t>
              </a:r>
              <a:endParaRPr/>
            </a:p>
          </p:txBody>
        </p:sp>
        <p:grpSp>
          <p:nvGrpSpPr>
            <p:cNvPr id="2970" name="Google Shape;2970;p37"/>
            <p:cNvGrpSpPr/>
            <p:nvPr/>
          </p:nvGrpSpPr>
          <p:grpSpPr>
            <a:xfrm>
              <a:off x="-3319415" y="1050271"/>
              <a:ext cx="394800" cy="511911"/>
              <a:chOff x="12926733" y="1159983"/>
              <a:chExt cx="394800" cy="511911"/>
            </a:xfrm>
          </p:grpSpPr>
          <p:grpSp>
            <p:nvGrpSpPr>
              <p:cNvPr id="2971" name="Google Shape;2971;p37"/>
              <p:cNvGrpSpPr/>
              <p:nvPr/>
            </p:nvGrpSpPr>
            <p:grpSpPr>
              <a:xfrm>
                <a:off x="12986093" y="1159983"/>
                <a:ext cx="276181" cy="284123"/>
                <a:chOff x="806580" y="907261"/>
                <a:chExt cx="421779" cy="433908"/>
              </a:xfrm>
            </p:grpSpPr>
            <p:sp>
              <p:nvSpPr>
                <p:cNvPr id="2972" name="Google Shape;2972;p37"/>
                <p:cNvSpPr/>
                <p:nvPr/>
              </p:nvSpPr>
              <p:spPr>
                <a:xfrm>
                  <a:off x="961059" y="907261"/>
                  <a:ext cx="267300" cy="267300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rgbClr val="7693B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3" name="Google Shape;2973;p37"/>
                <p:cNvSpPr/>
                <p:nvPr/>
              </p:nvSpPr>
              <p:spPr>
                <a:xfrm>
                  <a:off x="806580" y="968645"/>
                  <a:ext cx="247200" cy="24180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rgbClr val="7693B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4" name="Google Shape;2974;p37"/>
                <p:cNvSpPr/>
                <p:nvPr/>
              </p:nvSpPr>
              <p:spPr>
                <a:xfrm>
                  <a:off x="888274" y="1060969"/>
                  <a:ext cx="280200" cy="280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rgbClr val="7693B9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75" name="Google Shape;2975;p37"/>
              <p:cNvSpPr/>
              <p:nvPr/>
            </p:nvSpPr>
            <p:spPr>
              <a:xfrm>
                <a:off x="12926733" y="1454984"/>
                <a:ext cx="3948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Shapes</a:t>
                </a:r>
                <a:endParaRPr/>
              </a:p>
            </p:txBody>
          </p:sp>
          <p:sp>
            <p:nvSpPr>
              <p:cNvPr id="2976" name="Google Shape;2976;p37"/>
              <p:cNvSpPr/>
              <p:nvPr/>
            </p:nvSpPr>
            <p:spPr>
              <a:xfrm rot="10800000">
                <a:off x="13080552" y="1620894"/>
                <a:ext cx="87000" cy="51000"/>
              </a:xfrm>
              <a:prstGeom prst="triangle">
                <a:avLst>
                  <a:gd name="adj" fmla="val 50000"/>
                </a:avLst>
              </a:prstGeom>
              <a:solidFill>
                <a:srgbClr val="9D9FA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7" name="Google Shape;2977;p37"/>
            <p:cNvGrpSpPr/>
            <p:nvPr/>
          </p:nvGrpSpPr>
          <p:grpSpPr>
            <a:xfrm>
              <a:off x="-3314820" y="2485426"/>
              <a:ext cx="1502868" cy="562582"/>
              <a:chOff x="-3314820" y="1384649"/>
              <a:chExt cx="1502868" cy="562582"/>
            </a:xfrm>
          </p:grpSpPr>
          <p:sp>
            <p:nvSpPr>
              <p:cNvPr id="2978" name="Google Shape;2978;p37"/>
              <p:cNvSpPr/>
              <p:nvPr/>
            </p:nvSpPr>
            <p:spPr>
              <a:xfrm>
                <a:off x="-3314820" y="1384649"/>
                <a:ext cx="1454700" cy="504900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rgbClr val="D1D1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9" name="Google Shape;2979;p37"/>
              <p:cNvSpPr/>
              <p:nvPr/>
            </p:nvSpPr>
            <p:spPr>
              <a:xfrm>
                <a:off x="-3304718" y="1638374"/>
                <a:ext cx="1438200" cy="246600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0" name="Google Shape;2980;p37"/>
              <p:cNvSpPr txBox="1"/>
              <p:nvPr/>
            </p:nvSpPr>
            <p:spPr>
              <a:xfrm>
                <a:off x="-3090391" y="1441807"/>
                <a:ext cx="11502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 and position…</a:t>
                </a:r>
                <a:endParaRPr/>
              </a:p>
            </p:txBody>
          </p:sp>
          <p:sp>
            <p:nvSpPr>
              <p:cNvPr id="2981" name="Google Shape;2981;p37"/>
              <p:cNvSpPr txBox="1"/>
              <p:nvPr/>
            </p:nvSpPr>
            <p:spPr>
              <a:xfrm>
                <a:off x="-3090391" y="1703359"/>
                <a:ext cx="1150200" cy="1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Edit shape…</a:t>
                </a:r>
                <a:endParaRPr/>
              </a:p>
            </p:txBody>
          </p:sp>
          <p:sp>
            <p:nvSpPr>
              <p:cNvPr id="2982" name="Google Shape;2982;p37"/>
              <p:cNvSpPr/>
              <p:nvPr/>
            </p:nvSpPr>
            <p:spPr>
              <a:xfrm>
                <a:off x="-1908783" y="1768582"/>
                <a:ext cx="96831" cy="178649"/>
              </a:xfrm>
              <a:custGeom>
                <a:avLst/>
                <a:gdLst/>
                <a:ahLst/>
                <a:cxnLst/>
                <a:rect l="l" t="t" r="r" b="b"/>
                <a:pathLst>
                  <a:path w="880280" h="1624084" extrusionOk="0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3" name="Google Shape;2983;p37"/>
              <p:cNvSpPr/>
              <p:nvPr/>
            </p:nvSpPr>
            <p:spPr>
              <a:xfrm>
                <a:off x="-3142832" y="1431436"/>
                <a:ext cx="45900" cy="155700"/>
              </a:xfrm>
              <a:prstGeom prst="roundRect">
                <a:avLst>
                  <a:gd name="adj" fmla="val 2911"/>
                </a:avLst>
              </a:prstGeom>
              <a:solidFill>
                <a:schemeClr val="lt1"/>
              </a:solidFill>
              <a:ln w="12700" cap="flat" cmpd="sng">
                <a:solidFill>
                  <a:srgbClr val="8181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4" name="Google Shape;2984;p37"/>
              <p:cNvSpPr/>
              <p:nvPr/>
            </p:nvSpPr>
            <p:spPr>
              <a:xfrm>
                <a:off x="-3244585" y="1493351"/>
                <a:ext cx="34200" cy="34200"/>
              </a:xfrm>
              <a:prstGeom prst="roundRect">
                <a:avLst>
                  <a:gd name="adj" fmla="val 2911"/>
                </a:avLst>
              </a:prstGeom>
              <a:solidFill>
                <a:schemeClr val="lt1"/>
              </a:solidFill>
              <a:ln w="12700" cap="flat" cmpd="sng">
                <a:solidFill>
                  <a:srgbClr val="8181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5" name="Google Shape;2985;p37"/>
              <p:cNvSpPr/>
              <p:nvPr/>
            </p:nvSpPr>
            <p:spPr>
              <a:xfrm>
                <a:off x="-3234192" y="1435895"/>
                <a:ext cx="21300" cy="41400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37"/>
              <p:cNvSpPr/>
              <p:nvPr/>
            </p:nvSpPr>
            <p:spPr>
              <a:xfrm rot="-5400000">
                <a:off x="-3244293" y="1420846"/>
                <a:ext cx="41400" cy="60300"/>
              </a:xfrm>
              <a:prstGeom prst="chevron">
                <a:avLst>
                  <a:gd name="adj" fmla="val 50000"/>
                </a:avLst>
              </a:prstGeom>
              <a:solidFill>
                <a:srgbClr val="4D82B8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37"/>
              <p:cNvSpPr/>
              <p:nvPr/>
            </p:nvSpPr>
            <p:spPr>
              <a:xfrm rot="10800000" flipH="1">
                <a:off x="-3234192" y="1543813"/>
                <a:ext cx="21300" cy="41400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37"/>
              <p:cNvSpPr/>
              <p:nvPr/>
            </p:nvSpPr>
            <p:spPr>
              <a:xfrm rot="-5400000" flipH="1">
                <a:off x="-3244293" y="1539963"/>
                <a:ext cx="41400" cy="60300"/>
              </a:xfrm>
              <a:prstGeom prst="chevron">
                <a:avLst>
                  <a:gd name="adj" fmla="val 50000"/>
                </a:avLst>
              </a:prstGeom>
              <a:solidFill>
                <a:srgbClr val="4D82B8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89" name="Google Shape;2989;p37"/>
              <p:cNvCxnSpPr/>
              <p:nvPr/>
            </p:nvCxnSpPr>
            <p:spPr>
              <a:xfrm>
                <a:off x="-3202653" y="1432300"/>
                <a:ext cx="66900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1818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90" name="Google Shape;2990;p37"/>
              <p:cNvCxnSpPr/>
              <p:nvPr/>
            </p:nvCxnSpPr>
            <p:spPr>
              <a:xfrm>
                <a:off x="-3202653" y="1585650"/>
                <a:ext cx="66900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1818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sp>
            <p:nvSpPr>
              <p:cNvPr id="2991" name="Google Shape;2991;p37"/>
              <p:cNvSpPr/>
              <p:nvPr/>
            </p:nvSpPr>
            <p:spPr>
              <a:xfrm>
                <a:off x="-3175561" y="1707315"/>
                <a:ext cx="42357" cy="61934"/>
              </a:xfrm>
              <a:custGeom>
                <a:avLst/>
                <a:gdLst/>
                <a:ahLst/>
                <a:cxnLst/>
                <a:rect l="l" t="t" r="r" b="b"/>
                <a:pathLst>
                  <a:path w="118480" h="152923" extrusionOk="0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Google Shape;2992;p37"/>
              <p:cNvSpPr/>
              <p:nvPr/>
            </p:nvSpPr>
            <p:spPr>
              <a:xfrm rot="2762955">
                <a:off x="-3234101" y="1703248"/>
                <a:ext cx="57922" cy="72352"/>
              </a:xfrm>
              <a:prstGeom prst="roundRect">
                <a:avLst>
                  <a:gd name="adj" fmla="val 2911"/>
                </a:avLst>
              </a:prstGeom>
              <a:solidFill>
                <a:schemeClr val="lt1"/>
              </a:solidFill>
              <a:ln w="12700" cap="flat" cmpd="sng">
                <a:solidFill>
                  <a:srgbClr val="8181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0800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3" name="Google Shape;2993;p37"/>
              <p:cNvSpPr/>
              <p:nvPr/>
            </p:nvSpPr>
            <p:spPr>
              <a:xfrm>
                <a:off x="-3237180" y="1677339"/>
                <a:ext cx="42350" cy="55390"/>
              </a:xfrm>
              <a:custGeom>
                <a:avLst/>
                <a:gdLst/>
                <a:ahLst/>
                <a:cxnLst/>
                <a:rect l="l" t="t" r="r" b="b"/>
                <a:pathLst>
                  <a:path w="79906" h="104510" extrusionOk="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 cap="flat" cmpd="sng">
                <a:solidFill>
                  <a:srgbClr val="8181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37"/>
              <p:cNvSpPr/>
              <p:nvPr/>
            </p:nvSpPr>
            <p:spPr>
              <a:xfrm>
                <a:off x="-3147647" y="1714096"/>
                <a:ext cx="57269" cy="77093"/>
              </a:xfrm>
              <a:custGeom>
                <a:avLst/>
                <a:gdLst/>
                <a:ahLst/>
                <a:cxnLst/>
                <a:rect l="l" t="t" r="r" b="b"/>
                <a:pathLst>
                  <a:path w="61912" h="83344" extrusionOk="0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37"/>
              <p:cNvSpPr/>
              <p:nvPr/>
            </p:nvSpPr>
            <p:spPr>
              <a:xfrm rot="-9260804">
                <a:off x="-3185049" y="1782403"/>
                <a:ext cx="50586" cy="57164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rgbClr val="4D82B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37"/>
              <p:cNvSpPr/>
              <p:nvPr/>
            </p:nvSpPr>
            <p:spPr>
              <a:xfrm rot="-6827355">
                <a:off x="-3215580" y="1797406"/>
                <a:ext cx="52253" cy="57834"/>
              </a:xfrm>
              <a:custGeom>
                <a:avLst/>
                <a:gdLst/>
                <a:ahLst/>
                <a:cxnLst/>
                <a:rect l="l" t="t" r="r" b="b"/>
                <a:pathLst>
                  <a:path w="56584" h="62627" extrusionOk="0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7" name="Google Shape;2997;p37"/>
            <p:cNvGrpSpPr/>
            <p:nvPr/>
          </p:nvGrpSpPr>
          <p:grpSpPr>
            <a:xfrm>
              <a:off x="-3323195" y="3821763"/>
              <a:ext cx="2734898" cy="262764"/>
              <a:chOff x="5114260" y="1193211"/>
              <a:chExt cx="2516700" cy="241800"/>
            </a:xfrm>
          </p:grpSpPr>
          <p:sp>
            <p:nvSpPr>
              <p:cNvPr id="2998" name="Google Shape;2998;p37"/>
              <p:cNvSpPr/>
              <p:nvPr/>
            </p:nvSpPr>
            <p:spPr>
              <a:xfrm>
                <a:off x="5114260" y="1193211"/>
                <a:ext cx="2516700" cy="241800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37"/>
              <p:cNvSpPr txBox="1"/>
              <p:nvPr/>
            </p:nvSpPr>
            <p:spPr>
              <a:xfrm>
                <a:off x="5121009" y="1214216"/>
                <a:ext cx="1156500" cy="21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 u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Transparency</a:t>
                </a:r>
                <a:endParaRPr/>
              </a:p>
            </p:txBody>
          </p:sp>
          <p:cxnSp>
            <p:nvCxnSpPr>
              <p:cNvPr id="3000" name="Google Shape;3000;p37"/>
              <p:cNvCxnSpPr>
                <a:endCxn id="3001" idx="1"/>
              </p:cNvCxnSpPr>
              <p:nvPr/>
            </p:nvCxnSpPr>
            <p:spPr>
              <a:xfrm>
                <a:off x="5949053" y="1318016"/>
                <a:ext cx="95850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9D9FA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02" name="Google Shape;3002;p37"/>
              <p:cNvSpPr/>
              <p:nvPr/>
            </p:nvSpPr>
            <p:spPr>
              <a:xfrm>
                <a:off x="7020991" y="1230251"/>
                <a:ext cx="570600" cy="1596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81818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6000" tIns="36000" rIns="36000" bIns="360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100%</a:t>
                </a:r>
                <a:endParaRPr/>
              </a:p>
            </p:txBody>
          </p:sp>
          <p:sp>
            <p:nvSpPr>
              <p:cNvPr id="3003" name="Google Shape;3003;p37"/>
              <p:cNvSpPr/>
              <p:nvPr/>
            </p:nvSpPr>
            <p:spPr>
              <a:xfrm>
                <a:off x="7508703" y="1255045"/>
                <a:ext cx="44700" cy="31800"/>
              </a:xfrm>
              <a:prstGeom prst="triangle">
                <a:avLst>
                  <a:gd name="adj" fmla="val 50000"/>
                </a:avLst>
              </a:prstGeom>
              <a:solidFill>
                <a:srgbClr val="69696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37"/>
              <p:cNvSpPr/>
              <p:nvPr/>
            </p:nvSpPr>
            <p:spPr>
              <a:xfrm rot="10800000" flipH="1">
                <a:off x="7508703" y="1332382"/>
                <a:ext cx="44700" cy="31800"/>
              </a:xfrm>
              <a:prstGeom prst="triangle">
                <a:avLst>
                  <a:gd name="adj" fmla="val 50000"/>
                </a:avLst>
              </a:prstGeom>
              <a:solidFill>
                <a:srgbClr val="69696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1" name="Google Shape;3001;p37"/>
              <p:cNvSpPr/>
              <p:nvPr/>
            </p:nvSpPr>
            <p:spPr>
              <a:xfrm>
                <a:off x="6907553" y="1274066"/>
                <a:ext cx="28800" cy="879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5" name="Google Shape;3005;p37"/>
            <p:cNvSpPr/>
            <p:nvPr/>
          </p:nvSpPr>
          <p:spPr>
            <a:xfrm>
              <a:off x="-3603859" y="426602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-3319687" y="4266029"/>
              <a:ext cx="2944800" cy="79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Click on the transparent shape and use the shortcut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Ctrl + K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add a hyperlink. At the left side of the window, click 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‘Place in this document’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and select the preferred slide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 the list. Then click on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‘OK’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GB" sz="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37"/>
            <p:cNvSpPr/>
            <p:nvPr/>
          </p:nvSpPr>
          <p:spPr>
            <a:xfrm>
              <a:off x="-3603859" y="5245985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3008" name="Google Shape;3008;p37"/>
            <p:cNvSpPr/>
            <p:nvPr/>
          </p:nvSpPr>
          <p:spPr>
            <a:xfrm>
              <a:off x="-3319687" y="5245987"/>
              <a:ext cx="29448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Copy the transparent shape and repeat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step 4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 Do this for all menu buttons.</a:t>
              </a:r>
              <a:endParaRPr/>
            </a:p>
          </p:txBody>
        </p:sp>
        <p:sp>
          <p:nvSpPr>
            <p:cNvPr id="3009" name="Google Shape;3009;p37"/>
            <p:cNvSpPr/>
            <p:nvPr/>
          </p:nvSpPr>
          <p:spPr>
            <a:xfrm>
              <a:off x="-3786164" y="5740295"/>
              <a:ext cx="3593700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3010" name="Google Shape;3010;p37"/>
            <p:cNvGrpSpPr/>
            <p:nvPr/>
          </p:nvGrpSpPr>
          <p:grpSpPr>
            <a:xfrm>
              <a:off x="-376743" y="5569325"/>
              <a:ext cx="283792" cy="283792"/>
              <a:chOff x="-510741" y="5913713"/>
              <a:chExt cx="267652" cy="267652"/>
            </a:xfrm>
          </p:grpSpPr>
          <p:sp>
            <p:nvSpPr>
              <p:cNvPr id="3011" name="Google Shape;3011;p37"/>
              <p:cNvSpPr/>
              <p:nvPr/>
            </p:nvSpPr>
            <p:spPr>
              <a:xfrm>
                <a:off x="-491853" y="5932072"/>
                <a:ext cx="230700" cy="230700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37" descr="Informatie"/>
              <p:cNvSpPr/>
              <p:nvPr/>
            </p:nvSpPr>
            <p:spPr>
              <a:xfrm>
                <a:off x="-510741" y="5913713"/>
                <a:ext cx="267652" cy="267652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3" name="Google Shape;3013;p37"/>
            <p:cNvGrpSpPr/>
            <p:nvPr/>
          </p:nvGrpSpPr>
          <p:grpSpPr>
            <a:xfrm>
              <a:off x="-938434" y="5877672"/>
              <a:ext cx="627900" cy="576654"/>
              <a:chOff x="-938434" y="4570310"/>
              <a:chExt cx="627900" cy="576654"/>
            </a:xfrm>
          </p:grpSpPr>
          <p:grpSp>
            <p:nvGrpSpPr>
              <p:cNvPr id="3014" name="Google Shape;3014;p37"/>
              <p:cNvGrpSpPr/>
              <p:nvPr/>
            </p:nvGrpSpPr>
            <p:grpSpPr>
              <a:xfrm>
                <a:off x="-716116" y="4570310"/>
                <a:ext cx="169777" cy="242385"/>
                <a:chOff x="4768" y="2783"/>
                <a:chExt cx="788" cy="1125"/>
              </a:xfrm>
            </p:grpSpPr>
            <p:sp>
              <p:nvSpPr>
                <p:cNvPr id="3015" name="Google Shape;3015;p37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6" name="Google Shape;3016;p37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7" name="Google Shape;3017;p37"/>
                <p:cNvSpPr/>
                <p:nvPr/>
              </p:nvSpPr>
              <p:spPr>
                <a:xfrm>
                  <a:off x="4768" y="2783"/>
                  <a:ext cx="788" cy="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18" name="Google Shape;3018;p37"/>
              <p:cNvSpPr txBox="1"/>
              <p:nvPr/>
            </p:nvSpPr>
            <p:spPr>
              <a:xfrm>
                <a:off x="-938434" y="4824764"/>
                <a:ext cx="627900" cy="3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grpSp>
        <p:nvGrpSpPr>
          <p:cNvPr id="3019" name="Google Shape;3019;p37"/>
          <p:cNvGrpSpPr/>
          <p:nvPr/>
        </p:nvGrpSpPr>
        <p:grpSpPr>
          <a:xfrm>
            <a:off x="718666" y="1565275"/>
            <a:ext cx="2006572" cy="4435500"/>
            <a:chOff x="718666" y="1565275"/>
            <a:chExt cx="2006572" cy="4435500"/>
          </a:xfrm>
        </p:grpSpPr>
        <p:sp>
          <p:nvSpPr>
            <p:cNvPr id="3020" name="Google Shape;3020;p37"/>
            <p:cNvSpPr/>
            <p:nvPr/>
          </p:nvSpPr>
          <p:spPr>
            <a:xfrm>
              <a:off x="719138" y="1565275"/>
              <a:ext cx="2006100" cy="4435500"/>
            </a:xfrm>
            <a:prstGeom prst="rect">
              <a:avLst/>
            </a:prstGeom>
            <a:solidFill>
              <a:srgbClr val="00B8C8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37"/>
            <p:cNvSpPr/>
            <p:nvPr/>
          </p:nvSpPr>
          <p:spPr>
            <a:xfrm>
              <a:off x="719138" y="1565276"/>
              <a:ext cx="2006021" cy="1981445"/>
            </a:xfrm>
            <a:custGeom>
              <a:avLst/>
              <a:gdLst/>
              <a:ahLst/>
              <a:cxnLst/>
              <a:rect l="l" t="t" r="r" b="b"/>
              <a:pathLst>
                <a:path w="2006021" h="1981445" extrusionOk="0">
                  <a:moveTo>
                    <a:pt x="0" y="0"/>
                  </a:moveTo>
                  <a:lnTo>
                    <a:pt x="2006021" y="0"/>
                  </a:lnTo>
                  <a:lnTo>
                    <a:pt x="2006021" y="1118642"/>
                  </a:lnTo>
                  <a:lnTo>
                    <a:pt x="1688285" y="1238305"/>
                  </a:lnTo>
                  <a:cubicBezTo>
                    <a:pt x="1359035" y="1366872"/>
                    <a:pt x="1034782" y="1503021"/>
                    <a:pt x="716556" y="1648311"/>
                  </a:cubicBezTo>
                  <a:cubicBezTo>
                    <a:pt x="508259" y="1743533"/>
                    <a:pt x="274769" y="1851087"/>
                    <a:pt x="20598" y="1971611"/>
                  </a:cubicBezTo>
                  <a:lnTo>
                    <a:pt x="0" y="1981445"/>
                  </a:lnTo>
                  <a:close/>
                </a:path>
              </a:pathLst>
            </a:cu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37"/>
            <p:cNvSpPr txBox="1"/>
            <p:nvPr/>
          </p:nvSpPr>
          <p:spPr>
            <a:xfrm>
              <a:off x="718666" y="3152001"/>
              <a:ext cx="2006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0" rIns="180000" bIns="0" anchor="b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2000">
                  <a:solidFill>
                    <a:schemeClr val="lt1"/>
                  </a:solidFill>
                </a:rPr>
                <a:t>1</a:t>
              </a:r>
              <a:endParaRPr/>
            </a:p>
          </p:txBody>
        </p:sp>
        <p:cxnSp>
          <p:nvCxnSpPr>
            <p:cNvPr id="3023" name="Google Shape;3023;p37"/>
            <p:cNvCxnSpPr/>
            <p:nvPr/>
          </p:nvCxnSpPr>
          <p:spPr>
            <a:xfrm>
              <a:off x="902208" y="3502152"/>
              <a:ext cx="28800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24" name="Google Shape;3024;p37"/>
            <p:cNvSpPr txBox="1"/>
            <p:nvPr/>
          </p:nvSpPr>
          <p:spPr>
            <a:xfrm>
              <a:off x="718666" y="3706368"/>
              <a:ext cx="2006400" cy="229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0" rIns="18000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Arial"/>
                <a:buNone/>
              </a:pPr>
              <a:r>
                <a:rPr lang="en-GB" sz="2000">
                  <a:solidFill>
                    <a:schemeClr val="lt1"/>
                  </a:solidFill>
                </a:rPr>
                <a:t>Introduction</a:t>
              </a:r>
              <a:endParaRPr/>
            </a:p>
          </p:txBody>
        </p:sp>
      </p:grpSp>
      <p:sp>
        <p:nvSpPr>
          <p:cNvPr id="3025" name="Google Shape;3025;p37"/>
          <p:cNvSpPr txBox="1"/>
          <p:nvPr/>
        </p:nvSpPr>
        <p:spPr>
          <a:xfrm>
            <a:off x="7274961" y="3706343"/>
            <a:ext cx="2006400" cy="22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18000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GB" sz="2000">
                <a:solidFill>
                  <a:schemeClr val="lt1"/>
                </a:solidFill>
              </a:rPr>
              <a:t>Discussion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55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434" name="Google Shape;3434;p55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435" name="Google Shape;3435;p55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3436" name="Google Shape;3436;p55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7" name="Google Shape;3437;p55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438" name="Google Shape;3438;p55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55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0" name="Google Shape;3440;p55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Metrics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441" name="Google Shape;3441;p55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42" name="Google Shape;3442;p55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Google Shape;3443;p55"/>
          <p:cNvSpPr txBox="1"/>
          <p:nvPr/>
        </p:nvSpPr>
        <p:spPr>
          <a:xfrm>
            <a:off x="3378450" y="2257100"/>
            <a:ext cx="5435100" cy="30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en-GB" sz="3000">
                <a:solidFill>
                  <a:schemeClr val="lt1"/>
                </a:solidFill>
              </a:rPr>
              <a:t>Model based around </a:t>
            </a:r>
            <a:r>
              <a:rPr lang="en-GB" sz="3000" b="1">
                <a:solidFill>
                  <a:schemeClr val="lt1"/>
                </a:solidFill>
              </a:rPr>
              <a:t>consistency</a:t>
            </a:r>
            <a:r>
              <a:rPr lang="en-GB" sz="3000">
                <a:solidFill>
                  <a:schemeClr val="lt1"/>
                </a:solidFill>
              </a:rPr>
              <a:t> within a plausible diameter range of [100-150] µm. </a:t>
            </a:r>
            <a:endParaRPr sz="3000">
              <a:solidFill>
                <a:schemeClr val="lt1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</a:endParaRPr>
          </a:p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en-GB" sz="3000">
                <a:solidFill>
                  <a:schemeClr val="lt1"/>
                </a:solidFill>
              </a:rPr>
              <a:t>Investigate </a:t>
            </a:r>
            <a:r>
              <a:rPr lang="en-GB" sz="3000" b="1">
                <a:solidFill>
                  <a:schemeClr val="lt1"/>
                </a:solidFill>
              </a:rPr>
              <a:t>first 50 runs</a:t>
            </a:r>
            <a:r>
              <a:rPr lang="en-GB" sz="3000">
                <a:solidFill>
                  <a:schemeClr val="lt1"/>
                </a:solidFill>
              </a:rPr>
              <a:t> of data</a:t>
            </a:r>
            <a:endParaRPr sz="3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56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449" name="Google Shape;3449;p56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450" name="Google Shape;3450;p56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3451" name="Google Shape;3451;p56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2" name="Google Shape;3452;p56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453" name="Google Shape;3453;p56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6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5" name="Google Shape;3455;p56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Metrics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456" name="Google Shape;3456;p56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57" name="Google Shape;3457;p56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Google Shape;3458;p56"/>
          <p:cNvSpPr txBox="1"/>
          <p:nvPr/>
        </p:nvSpPr>
        <p:spPr>
          <a:xfrm>
            <a:off x="1458975" y="2364425"/>
            <a:ext cx="4326000" cy="27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Diameter estimation:</a:t>
            </a:r>
            <a:endParaRPr sz="2500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Consider middle focal planes</a:t>
            </a:r>
            <a:endParaRPr sz="2500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Pick one which provides good area ratio and low average distance</a:t>
            </a:r>
            <a:endParaRPr sz="2500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Get diameter of equivalent circle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459" name="Google Shape;34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75" y="1757325"/>
            <a:ext cx="4468850" cy="3705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460" name="Google Shape;3460;p56"/>
          <p:cNvSpPr txBox="1"/>
          <p:nvPr/>
        </p:nvSpPr>
        <p:spPr>
          <a:xfrm>
            <a:off x="6709675" y="5485450"/>
            <a:ext cx="4468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Reference image including diameter metrics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p57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466" name="Google Shape;3466;p57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/>
          </a:p>
        </p:txBody>
      </p:sp>
      <p:sp>
        <p:nvSpPr>
          <p:cNvPr id="3467" name="Google Shape;3467;p57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3468" name="Google Shape;3468;p57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9" name="Google Shape;3469;p57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470" name="Google Shape;3470;p57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7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2" name="Google Shape;3472;p57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Metrics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473" name="Google Shape;3473;p57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74" name="Google Shape;3474;p57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5" name="Google Shape;34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12" y="4254350"/>
            <a:ext cx="3495226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6" name="Google Shape;3476;p57"/>
          <p:cNvSpPr txBox="1"/>
          <p:nvPr/>
        </p:nvSpPr>
        <p:spPr>
          <a:xfrm>
            <a:off x="6477000" y="2482863"/>
            <a:ext cx="45969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lt1"/>
                </a:solidFill>
              </a:rPr>
              <a:t>First metric: Pairwise difference</a:t>
            </a:r>
            <a:endParaRPr sz="2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D</a:t>
            </a:r>
            <a:r>
              <a:rPr lang="en-GB" sz="1700">
                <a:solidFill>
                  <a:schemeClr val="lt1"/>
                </a:solidFill>
              </a:rPr>
              <a:t>i</a:t>
            </a:r>
            <a:r>
              <a:rPr lang="en-GB" sz="2200">
                <a:solidFill>
                  <a:schemeClr val="lt1"/>
                </a:solidFill>
              </a:rPr>
              <a:t> is the i-th diameter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n = amount of runs (50 in our case)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Objective - minimize sum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3477" name="Google Shape;34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750" y="2456799"/>
            <a:ext cx="4596900" cy="107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8" name="Google Shape;3478;p57"/>
          <p:cNvSpPr txBox="1"/>
          <p:nvPr/>
        </p:nvSpPr>
        <p:spPr>
          <a:xfrm>
            <a:off x="2030975" y="3762900"/>
            <a:ext cx="26367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</a:rPr>
              <a:t>Penalty(D</a:t>
            </a:r>
            <a:r>
              <a:rPr lang="en-GB" sz="1500" i="1">
                <a:solidFill>
                  <a:schemeClr val="lt1"/>
                </a:solidFill>
              </a:rPr>
              <a:t>i</a:t>
            </a:r>
            <a:r>
              <a:rPr lang="en-GB" sz="2000" i="1">
                <a:solidFill>
                  <a:schemeClr val="lt1"/>
                </a:solidFill>
              </a:rPr>
              <a:t>)</a:t>
            </a:r>
            <a:r>
              <a:rPr lang="en-GB" sz="2000">
                <a:solidFill>
                  <a:schemeClr val="lt1"/>
                </a:solidFill>
              </a:rPr>
              <a:t> =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p58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484" name="Google Shape;3484;p58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/>
          </a:p>
        </p:txBody>
      </p:sp>
      <p:sp>
        <p:nvSpPr>
          <p:cNvPr id="3485" name="Google Shape;3485;p58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3486" name="Google Shape;3486;p58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7" name="Google Shape;3487;p58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488" name="Google Shape;3488;p58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8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0" name="Google Shape;3490;p58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Metrics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491" name="Google Shape;3491;p58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492" name="Google Shape;3492;p58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3" name="Google Shape;34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12" y="4254350"/>
            <a:ext cx="3495226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4" name="Google Shape;3494;p58"/>
          <p:cNvSpPr txBox="1"/>
          <p:nvPr/>
        </p:nvSpPr>
        <p:spPr>
          <a:xfrm>
            <a:off x="6477000" y="2482863"/>
            <a:ext cx="45969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chemeClr val="lt1"/>
                </a:solidFill>
              </a:rPr>
              <a:t>Examples:</a:t>
            </a:r>
            <a:endParaRPr sz="22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Good case (low sum):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100, 101, 99, 100, 100.5, 100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Bad case (high sum):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100, 120, 90, 140, 114, 95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3495" name="Google Shape;34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750" y="2456799"/>
            <a:ext cx="4596900" cy="107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6" name="Google Shape;3496;p58"/>
          <p:cNvSpPr txBox="1"/>
          <p:nvPr/>
        </p:nvSpPr>
        <p:spPr>
          <a:xfrm>
            <a:off x="2030975" y="3762900"/>
            <a:ext cx="26367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</a:rPr>
              <a:t>Penalty(D</a:t>
            </a:r>
            <a:r>
              <a:rPr lang="en-GB" sz="1500" i="1">
                <a:solidFill>
                  <a:schemeClr val="lt1"/>
                </a:solidFill>
              </a:rPr>
              <a:t>i</a:t>
            </a:r>
            <a:r>
              <a:rPr lang="en-GB" sz="2000" i="1">
                <a:solidFill>
                  <a:schemeClr val="lt1"/>
                </a:solidFill>
              </a:rPr>
              <a:t>)</a:t>
            </a:r>
            <a:r>
              <a:rPr lang="en-GB" sz="2000">
                <a:solidFill>
                  <a:schemeClr val="lt1"/>
                </a:solidFill>
              </a:rPr>
              <a:t> =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59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02" name="Google Shape;3502;p59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59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3504" name="Google Shape;3504;p59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5" name="Google Shape;3505;p59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506" name="Google Shape;3506;p59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59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8" name="Google Shape;3508;p59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Metrics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09" name="Google Shape;3509;p59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10" name="Google Shape;3510;p59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1" name="Google Shape;35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12" y="4254350"/>
            <a:ext cx="3495226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2" name="Google Shape;3512;p59"/>
          <p:cNvSpPr txBox="1"/>
          <p:nvPr/>
        </p:nvSpPr>
        <p:spPr>
          <a:xfrm>
            <a:off x="6421775" y="2482875"/>
            <a:ext cx="49833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lt1"/>
                </a:solidFill>
              </a:rPr>
              <a:t>Second metric: Deviation from start</a:t>
            </a:r>
            <a:endParaRPr sz="24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D</a:t>
            </a:r>
            <a:r>
              <a:rPr lang="en-GB" sz="1700">
                <a:solidFill>
                  <a:schemeClr val="lt1"/>
                </a:solidFill>
              </a:rPr>
              <a:t>i</a:t>
            </a:r>
            <a:r>
              <a:rPr lang="en-GB" sz="2200">
                <a:solidFill>
                  <a:schemeClr val="lt1"/>
                </a:solidFill>
              </a:rPr>
              <a:t> is the i-th diameter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n = amount of runs (50 in our case)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Objective - minimize sum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3513" name="Google Shape;3513;p59"/>
          <p:cNvPicPr preferRelativeResize="0"/>
          <p:nvPr/>
        </p:nvPicPr>
        <p:blipFill rotWithShape="1">
          <a:blip r:embed="rId4">
            <a:alphaModFix/>
          </a:blip>
          <a:srcRect t="4371" b="4362"/>
          <a:stretch/>
        </p:blipFill>
        <p:spPr>
          <a:xfrm>
            <a:off x="1256750" y="2456799"/>
            <a:ext cx="4596900" cy="107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4" name="Google Shape;3514;p59"/>
          <p:cNvSpPr txBox="1"/>
          <p:nvPr/>
        </p:nvSpPr>
        <p:spPr>
          <a:xfrm>
            <a:off x="2030975" y="3762900"/>
            <a:ext cx="26367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</a:rPr>
              <a:t>Penalty(D</a:t>
            </a:r>
            <a:r>
              <a:rPr lang="en-GB" sz="1500" i="1">
                <a:solidFill>
                  <a:schemeClr val="lt1"/>
                </a:solidFill>
              </a:rPr>
              <a:t>i</a:t>
            </a:r>
            <a:r>
              <a:rPr lang="en-GB" sz="2000" i="1">
                <a:solidFill>
                  <a:schemeClr val="lt1"/>
                </a:solidFill>
              </a:rPr>
              <a:t>)</a:t>
            </a:r>
            <a:r>
              <a:rPr lang="en-GB" sz="2000">
                <a:solidFill>
                  <a:schemeClr val="lt1"/>
                </a:solidFill>
              </a:rPr>
              <a:t> =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p60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20" name="Google Shape;3520;p60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/>
          </a:p>
        </p:txBody>
      </p:sp>
      <p:sp>
        <p:nvSpPr>
          <p:cNvPr id="3521" name="Google Shape;3521;p60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sp>
        <p:nvSpPr>
          <p:cNvPr id="3522" name="Google Shape;3522;p60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3" name="Google Shape;3523;p60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524" name="Google Shape;3524;p60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60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6" name="Google Shape;3526;p60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Metrics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27" name="Google Shape;3527;p60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28" name="Google Shape;3528;p60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9" name="Google Shape;35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12" y="4254350"/>
            <a:ext cx="3495226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0" name="Google Shape;3530;p60"/>
          <p:cNvSpPr txBox="1"/>
          <p:nvPr/>
        </p:nvSpPr>
        <p:spPr>
          <a:xfrm>
            <a:off x="6421775" y="2482875"/>
            <a:ext cx="49833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u="sng">
                <a:solidFill>
                  <a:schemeClr val="lt1"/>
                </a:solidFill>
              </a:rPr>
              <a:t>Examples:</a:t>
            </a:r>
            <a:endParaRPr sz="2200"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</a:rPr>
              <a:t>Good case (low sum):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</a:rPr>
              <a:t>100, 101, 99, 100, 100.5, 100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</a:rPr>
              <a:t>Bad case (high sum):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</a:rPr>
              <a:t>100, 140, 139, 141, 90, 91, 90</a:t>
            </a:r>
            <a:endParaRPr sz="2400" u="sng">
              <a:solidFill>
                <a:schemeClr val="lt1"/>
              </a:solidFill>
            </a:endParaRPr>
          </a:p>
        </p:txBody>
      </p:sp>
      <p:pic>
        <p:nvPicPr>
          <p:cNvPr id="3531" name="Google Shape;3531;p60"/>
          <p:cNvPicPr preferRelativeResize="0"/>
          <p:nvPr/>
        </p:nvPicPr>
        <p:blipFill rotWithShape="1">
          <a:blip r:embed="rId4">
            <a:alphaModFix/>
          </a:blip>
          <a:srcRect t="4371" b="4362"/>
          <a:stretch/>
        </p:blipFill>
        <p:spPr>
          <a:xfrm>
            <a:off x="1256750" y="2456799"/>
            <a:ext cx="4596900" cy="107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2" name="Google Shape;3532;p60"/>
          <p:cNvSpPr txBox="1"/>
          <p:nvPr/>
        </p:nvSpPr>
        <p:spPr>
          <a:xfrm>
            <a:off x="2030975" y="3762900"/>
            <a:ext cx="26367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lt1"/>
                </a:solidFill>
              </a:rPr>
              <a:t>Penalty(D</a:t>
            </a:r>
            <a:r>
              <a:rPr lang="en-GB" sz="1500" i="1">
                <a:solidFill>
                  <a:schemeClr val="lt1"/>
                </a:solidFill>
              </a:rPr>
              <a:t>i</a:t>
            </a:r>
            <a:r>
              <a:rPr lang="en-GB" sz="2000" i="1">
                <a:solidFill>
                  <a:schemeClr val="lt1"/>
                </a:solidFill>
              </a:rPr>
              <a:t>)</a:t>
            </a:r>
            <a:r>
              <a:rPr lang="en-GB" sz="2000">
                <a:solidFill>
                  <a:schemeClr val="lt1"/>
                </a:solidFill>
              </a:rPr>
              <a:t> =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61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38" name="Google Shape;3538;p61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61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3540" name="Google Shape;3540;p61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1" name="Google Shape;3541;p61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542" name="Google Shape;3542;p61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61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4" name="Google Shape;3544;p61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Metrics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45" name="Google Shape;3545;p61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46" name="Google Shape;3546;p61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7" name="Google Shape;3547;p61"/>
          <p:cNvSpPr txBox="1"/>
          <p:nvPr/>
        </p:nvSpPr>
        <p:spPr>
          <a:xfrm>
            <a:off x="3604350" y="1985925"/>
            <a:ext cx="49833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We calculate and save the metrics for each of the 900 combinations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</p:txBody>
      </p:sp>
      <p:graphicFrame>
        <p:nvGraphicFramePr>
          <p:cNvPr id="3548" name="Google Shape;3548;p61"/>
          <p:cNvGraphicFramePr/>
          <p:nvPr/>
        </p:nvGraphicFramePr>
        <p:xfrm>
          <a:off x="2607450" y="314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{AA1262E2-8E93-4979-9D08-C9B9B4F25307}</a:tableStyleId>
              </a:tblPr>
              <a:tblGrid>
                <a:gridCol w="21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Pairwise distance sum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Deviation from start sum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100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25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50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60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70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80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62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54" name="Google Shape;3554;p62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62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3556" name="Google Shape;3556;p62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7" name="Google Shape;3557;p62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558" name="Google Shape;3558;p62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0" name="Google Shape;3560;p62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Metrics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61" name="Google Shape;3561;p62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62" name="Google Shape;3562;p62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3" name="Google Shape;3563;p62"/>
          <p:cNvSpPr txBox="1"/>
          <p:nvPr/>
        </p:nvSpPr>
        <p:spPr>
          <a:xfrm>
            <a:off x="3604350" y="1985925"/>
            <a:ext cx="49833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We then multiply the sums by (-1) and apply Min-Max scaling column wise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</p:txBody>
      </p:sp>
      <p:graphicFrame>
        <p:nvGraphicFramePr>
          <p:cNvPr id="3564" name="Google Shape;3564;p62"/>
          <p:cNvGraphicFramePr/>
          <p:nvPr/>
        </p:nvGraphicFramePr>
        <p:xfrm>
          <a:off x="2607450" y="314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{AA1262E2-8E93-4979-9D08-C9B9B4F25307}</a:tableStyleId>
              </a:tblPr>
              <a:tblGrid>
                <a:gridCol w="208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Pairwise distance sum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Deviation from start sum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-100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-25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-50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-60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-70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</a:t>
                      </a:r>
                      <a:r>
                        <a:rPr lang="en-GB" sz="1700"/>
                        <a:t>80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65" name="Google Shape;3565;p62"/>
          <p:cNvSpPr/>
          <p:nvPr/>
        </p:nvSpPr>
        <p:spPr>
          <a:xfrm>
            <a:off x="5855800" y="3727175"/>
            <a:ext cx="193200" cy="1090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62"/>
          <p:cNvSpPr/>
          <p:nvPr/>
        </p:nvSpPr>
        <p:spPr>
          <a:xfrm>
            <a:off x="8134075" y="3727175"/>
            <a:ext cx="193200" cy="1090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63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72" name="Google Shape;3572;p63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63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3574" name="Google Shape;3574;p63"/>
          <p:cNvSpPr/>
          <p:nvPr/>
        </p:nvSpPr>
        <p:spPr>
          <a:xfrm>
            <a:off x="720755" y="649475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5" name="Google Shape;3575;p63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576" name="Google Shape;3576;p63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63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8" name="Google Shape;3578;p63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Metrics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79" name="Google Shape;3579;p63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80" name="Google Shape;3580;p63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1" name="Google Shape;3581;p63"/>
          <p:cNvSpPr txBox="1"/>
          <p:nvPr/>
        </p:nvSpPr>
        <p:spPr>
          <a:xfrm>
            <a:off x="3217850" y="1980500"/>
            <a:ext cx="62424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After that, we multiply each element by 100 and sum the metrics columns row-wise</a:t>
            </a: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</p:txBody>
      </p:sp>
      <p:graphicFrame>
        <p:nvGraphicFramePr>
          <p:cNvPr id="3582" name="Google Shape;3582;p63"/>
          <p:cNvGraphicFramePr/>
          <p:nvPr/>
        </p:nvGraphicFramePr>
        <p:xfrm>
          <a:off x="2607450" y="314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{AA1262E2-8E93-4979-9D08-C9B9B4F25307}</a:tableStyleId>
              </a:tblPr>
              <a:tblGrid>
                <a:gridCol w="208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Pairwise distance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Deviation from start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100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100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36.36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Combination 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60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/>
                        <a:t>0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...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83" name="Google Shape;3583;p63"/>
          <p:cNvSpPr/>
          <p:nvPr/>
        </p:nvSpPr>
        <p:spPr>
          <a:xfrm>
            <a:off x="6284750" y="3713375"/>
            <a:ext cx="261300" cy="2772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63"/>
          <p:cNvSpPr/>
          <p:nvPr/>
        </p:nvSpPr>
        <p:spPr>
          <a:xfrm>
            <a:off x="6284750" y="4187625"/>
            <a:ext cx="261300" cy="2772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63"/>
          <p:cNvSpPr/>
          <p:nvPr/>
        </p:nvSpPr>
        <p:spPr>
          <a:xfrm>
            <a:off x="6284750" y="4622725"/>
            <a:ext cx="261300" cy="2772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63"/>
          <p:cNvSpPr/>
          <p:nvPr/>
        </p:nvSpPr>
        <p:spPr>
          <a:xfrm>
            <a:off x="9132950" y="3713375"/>
            <a:ext cx="460500" cy="2772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63"/>
          <p:cNvSpPr/>
          <p:nvPr/>
        </p:nvSpPr>
        <p:spPr>
          <a:xfrm>
            <a:off x="9132950" y="4154625"/>
            <a:ext cx="460500" cy="2772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63"/>
          <p:cNvSpPr/>
          <p:nvPr/>
        </p:nvSpPr>
        <p:spPr>
          <a:xfrm>
            <a:off x="9132950" y="4622725"/>
            <a:ext cx="460500" cy="2772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63"/>
          <p:cNvSpPr txBox="1"/>
          <p:nvPr/>
        </p:nvSpPr>
        <p:spPr>
          <a:xfrm>
            <a:off x="9876625" y="3603675"/>
            <a:ext cx="859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100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590" name="Google Shape;3590;p63"/>
          <p:cNvSpPr txBox="1"/>
          <p:nvPr/>
        </p:nvSpPr>
        <p:spPr>
          <a:xfrm>
            <a:off x="9876625" y="4063375"/>
            <a:ext cx="1036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136.36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591" name="Google Shape;3591;p63"/>
          <p:cNvSpPr txBox="1"/>
          <p:nvPr/>
        </p:nvSpPr>
        <p:spPr>
          <a:xfrm>
            <a:off x="9876625" y="4523075"/>
            <a:ext cx="859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60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64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597" name="Google Shape;3597;p64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64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sp>
        <p:nvSpPr>
          <p:cNvPr id="3599" name="Google Shape;3599;p64"/>
          <p:cNvSpPr/>
          <p:nvPr/>
        </p:nvSpPr>
        <p:spPr>
          <a:xfrm>
            <a:off x="720755" y="649475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0" name="Google Shape;3600;p64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601" name="Google Shape;3601;p64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64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3" name="Google Shape;3603;p64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Metrics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604" name="Google Shape;3604;p64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05" name="Google Shape;3605;p64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6" name="Google Shape;3606;p64"/>
          <p:cNvSpPr txBox="1"/>
          <p:nvPr/>
        </p:nvSpPr>
        <p:spPr>
          <a:xfrm>
            <a:off x="3217850" y="2173750"/>
            <a:ext cx="62424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</a:rPr>
              <a:t>We then sort the results and pick the top k best combinations </a:t>
            </a:r>
            <a:endParaRPr sz="2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</p:txBody>
      </p:sp>
      <p:sp>
        <p:nvSpPr>
          <p:cNvPr id="3607" name="Google Shape;3607;p64"/>
          <p:cNvSpPr txBox="1"/>
          <p:nvPr/>
        </p:nvSpPr>
        <p:spPr>
          <a:xfrm>
            <a:off x="2511600" y="3520825"/>
            <a:ext cx="1409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C1 100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08" name="Google Shape;3608;p64"/>
          <p:cNvSpPr txBox="1"/>
          <p:nvPr/>
        </p:nvSpPr>
        <p:spPr>
          <a:xfrm>
            <a:off x="2449500" y="3980525"/>
            <a:ext cx="1471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C2 136.36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09" name="Google Shape;3609;p64"/>
          <p:cNvSpPr txBox="1"/>
          <p:nvPr/>
        </p:nvSpPr>
        <p:spPr>
          <a:xfrm>
            <a:off x="2604975" y="4440225"/>
            <a:ext cx="859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C3 60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10" name="Google Shape;3610;p64"/>
          <p:cNvSpPr/>
          <p:nvPr/>
        </p:nvSpPr>
        <p:spPr>
          <a:xfrm>
            <a:off x="4258400" y="3924125"/>
            <a:ext cx="1170000" cy="44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64"/>
          <p:cNvSpPr txBox="1"/>
          <p:nvPr/>
        </p:nvSpPr>
        <p:spPr>
          <a:xfrm>
            <a:off x="3822900" y="3463825"/>
            <a:ext cx="5963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Sort descendingly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612" name="Google Shape;3612;p64"/>
          <p:cNvSpPr txBox="1"/>
          <p:nvPr/>
        </p:nvSpPr>
        <p:spPr>
          <a:xfrm>
            <a:off x="6099750" y="3973575"/>
            <a:ext cx="3904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C1 100 -&gt; </a:t>
            </a:r>
            <a:r>
              <a:rPr lang="en-GB" sz="1900">
                <a:solidFill>
                  <a:schemeClr val="dk1"/>
                </a:solidFill>
              </a:rPr>
              <a:t>2-nd best combination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13" name="Google Shape;3613;p64"/>
          <p:cNvSpPr txBox="1"/>
          <p:nvPr/>
        </p:nvSpPr>
        <p:spPr>
          <a:xfrm>
            <a:off x="6068700" y="3520825"/>
            <a:ext cx="3904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C2 136.36  -&gt; Best combination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614" name="Google Shape;3614;p64"/>
          <p:cNvSpPr txBox="1"/>
          <p:nvPr/>
        </p:nvSpPr>
        <p:spPr>
          <a:xfrm>
            <a:off x="6213825" y="4369325"/>
            <a:ext cx="3624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</a:rPr>
              <a:t>C3 60 </a:t>
            </a:r>
            <a:r>
              <a:rPr lang="en-GB" sz="1900">
                <a:solidFill>
                  <a:schemeClr val="dk1"/>
                </a:solidFill>
              </a:rPr>
              <a:t>-&gt; 3-rd best combination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38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78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dark mode</a:t>
            </a:r>
            <a:endParaRPr/>
          </a:p>
        </p:txBody>
      </p:sp>
      <p:sp>
        <p:nvSpPr>
          <p:cNvPr id="3031" name="Google Shape;3031;p38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3032" name="Google Shape;3032;p38"/>
          <p:cNvSpPr/>
          <p:nvPr/>
        </p:nvSpPr>
        <p:spPr>
          <a:xfrm>
            <a:off x="3818300" y="209952"/>
            <a:ext cx="7651500" cy="596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3" name="Google Shape;3033;p38"/>
          <p:cNvGrpSpPr/>
          <p:nvPr/>
        </p:nvGrpSpPr>
        <p:grpSpPr>
          <a:xfrm>
            <a:off x="294456" y="209956"/>
            <a:ext cx="3523921" cy="2251643"/>
            <a:chOff x="719138" y="1565275"/>
            <a:chExt cx="5349000" cy="3006600"/>
          </a:xfrm>
        </p:grpSpPr>
        <p:sp>
          <p:nvSpPr>
            <p:cNvPr id="3034" name="Google Shape;3034;p38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38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6" name="Google Shape;3036;p38"/>
          <p:cNvSpPr txBox="1"/>
          <p:nvPr/>
        </p:nvSpPr>
        <p:spPr>
          <a:xfrm>
            <a:off x="4071300" y="211239"/>
            <a:ext cx="5288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just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Introduction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037" name="Google Shape;3037;p38"/>
          <p:cNvSpPr txBox="1"/>
          <p:nvPr/>
        </p:nvSpPr>
        <p:spPr>
          <a:xfrm>
            <a:off x="5451875" y="3484616"/>
            <a:ext cx="52941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None/>
            </a:pPr>
            <a:endParaRPr/>
          </a:p>
        </p:txBody>
      </p:sp>
      <p:sp>
        <p:nvSpPr>
          <p:cNvPr id="3038" name="Google Shape;3038;p38"/>
          <p:cNvSpPr txBox="1"/>
          <p:nvPr/>
        </p:nvSpPr>
        <p:spPr>
          <a:xfrm>
            <a:off x="1165085" y="624663"/>
            <a:ext cx="1782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1</a:t>
            </a:r>
            <a:endParaRPr/>
          </a:p>
        </p:txBody>
      </p:sp>
      <p:sp>
        <p:nvSpPr>
          <p:cNvPr id="3039" name="Google Shape;3039;p38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p65"/>
          <p:cNvSpPr txBox="1">
            <a:spLocks noGrp="1"/>
          </p:cNvSpPr>
          <p:nvPr>
            <p:ph type="title"/>
          </p:nvPr>
        </p:nvSpPr>
        <p:spPr>
          <a:xfrm>
            <a:off x="719691" y="5101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The actual process | parameter selection</a:t>
            </a:r>
            <a:endParaRPr/>
          </a:p>
        </p:txBody>
      </p:sp>
      <p:sp>
        <p:nvSpPr>
          <p:cNvPr id="3620" name="Google Shape;3620;p65"/>
          <p:cNvSpPr/>
          <p:nvPr/>
        </p:nvSpPr>
        <p:spPr>
          <a:xfrm>
            <a:off x="554925" y="1855300"/>
            <a:ext cx="8862600" cy="44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65"/>
          <p:cNvSpPr/>
          <p:nvPr/>
        </p:nvSpPr>
        <p:spPr>
          <a:xfrm>
            <a:off x="2446867" y="3534010"/>
            <a:ext cx="1765500" cy="495900"/>
          </a:xfrm>
          <a:prstGeom prst="chevron">
            <a:avLst>
              <a:gd name="adj" fmla="val 278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Blur</a:t>
            </a:r>
            <a:endParaRPr/>
          </a:p>
        </p:txBody>
      </p:sp>
      <p:sp>
        <p:nvSpPr>
          <p:cNvPr id="3622" name="Google Shape;3622;p65"/>
          <p:cNvSpPr/>
          <p:nvPr/>
        </p:nvSpPr>
        <p:spPr>
          <a:xfrm>
            <a:off x="4107224" y="3534010"/>
            <a:ext cx="1765500" cy="495900"/>
          </a:xfrm>
          <a:prstGeom prst="chevron">
            <a:avLst>
              <a:gd name="adj" fmla="val 27864"/>
            </a:avLst>
          </a:prstGeom>
          <a:solidFill>
            <a:srgbClr val="00B8C8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High-pass filter</a:t>
            </a:r>
            <a:endParaRPr/>
          </a:p>
        </p:txBody>
      </p:sp>
      <p:sp>
        <p:nvSpPr>
          <p:cNvPr id="3623" name="Google Shape;3623;p65"/>
          <p:cNvSpPr/>
          <p:nvPr/>
        </p:nvSpPr>
        <p:spPr>
          <a:xfrm>
            <a:off x="5767580" y="3534010"/>
            <a:ext cx="1765500" cy="495900"/>
          </a:xfrm>
          <a:prstGeom prst="chevron">
            <a:avLst>
              <a:gd name="adj" fmla="val 27864"/>
            </a:avLst>
          </a:prstGeom>
          <a:solidFill>
            <a:srgbClr val="0076C2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Metric sums</a:t>
            </a:r>
            <a:endParaRPr/>
          </a:p>
        </p:txBody>
      </p:sp>
      <p:sp>
        <p:nvSpPr>
          <p:cNvPr id="3624" name="Google Shape;3624;p65"/>
          <p:cNvSpPr/>
          <p:nvPr/>
        </p:nvSpPr>
        <p:spPr>
          <a:xfrm>
            <a:off x="9751564" y="3550795"/>
            <a:ext cx="2258700" cy="771000"/>
          </a:xfrm>
          <a:prstGeom prst="chevron">
            <a:avLst>
              <a:gd name="adj" fmla="val 27864"/>
            </a:avLst>
          </a:prstGeom>
          <a:solidFill>
            <a:srgbClr val="00B8C8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Evaluate</a:t>
            </a:r>
            <a:endParaRPr/>
          </a:p>
        </p:txBody>
      </p:sp>
      <p:sp>
        <p:nvSpPr>
          <p:cNvPr id="3625" name="Google Shape;3625;p65"/>
          <p:cNvSpPr txBox="1"/>
          <p:nvPr/>
        </p:nvSpPr>
        <p:spPr>
          <a:xfrm>
            <a:off x="2439355" y="4238506"/>
            <a:ext cx="1591800" cy="1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</a:rPr>
              <a:t>Apply gradual blur to outer portions of each focal plane image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Google Shape;3626;p65"/>
          <p:cNvSpPr txBox="1"/>
          <p:nvPr/>
        </p:nvSpPr>
        <p:spPr>
          <a:xfrm>
            <a:off x="4101590" y="4238506"/>
            <a:ext cx="15918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Extract areas which are in focus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p65"/>
          <p:cNvSpPr txBox="1"/>
          <p:nvPr/>
        </p:nvSpPr>
        <p:spPr>
          <a:xfrm>
            <a:off x="5763825" y="4238500"/>
            <a:ext cx="22587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76C2"/>
                </a:solidFill>
              </a:rPr>
              <a:t>Add current metric results to respective metric sums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p65"/>
          <p:cNvSpPr txBox="1"/>
          <p:nvPr/>
        </p:nvSpPr>
        <p:spPr>
          <a:xfrm>
            <a:off x="9670875" y="4645900"/>
            <a:ext cx="22587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Determine how good the results are based on metrics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9" name="Google Shape;3629;p65"/>
          <p:cNvSpPr txBox="1"/>
          <p:nvPr/>
        </p:nvSpPr>
        <p:spPr>
          <a:xfrm>
            <a:off x="3048893" y="2747674"/>
            <a:ext cx="43413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For each run in the selected/available data:</a:t>
            </a:r>
            <a:endParaRPr sz="1700">
              <a:solidFill>
                <a:schemeClr val="dk2"/>
              </a:solidFill>
            </a:endParaRPr>
          </a:p>
        </p:txBody>
      </p:sp>
      <p:cxnSp>
        <p:nvCxnSpPr>
          <p:cNvPr id="3630" name="Google Shape;3630;p65"/>
          <p:cNvCxnSpPr>
            <a:stCxn id="3629" idx="1"/>
            <a:endCxn id="3621" idx="1"/>
          </p:cNvCxnSpPr>
          <p:nvPr/>
        </p:nvCxnSpPr>
        <p:spPr>
          <a:xfrm flipH="1">
            <a:off x="2585093" y="2975974"/>
            <a:ext cx="463800" cy="806100"/>
          </a:xfrm>
          <a:prstGeom prst="curvedConnector3">
            <a:avLst>
              <a:gd name="adj1" fmla="val 18114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1" name="Google Shape;3631;p65"/>
          <p:cNvCxnSpPr>
            <a:stCxn id="3629" idx="3"/>
            <a:endCxn id="3623" idx="3"/>
          </p:cNvCxnSpPr>
          <p:nvPr/>
        </p:nvCxnSpPr>
        <p:spPr>
          <a:xfrm>
            <a:off x="7390193" y="2975974"/>
            <a:ext cx="142800" cy="806100"/>
          </a:xfrm>
          <a:prstGeom prst="curvedConnector3">
            <a:avLst>
              <a:gd name="adj1" fmla="val 26681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2" name="Google Shape;3632;p65"/>
          <p:cNvSpPr txBox="1"/>
          <p:nvPr/>
        </p:nvSpPr>
        <p:spPr>
          <a:xfrm rot="-583063">
            <a:off x="719637" y="1507495"/>
            <a:ext cx="5742497" cy="42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</a:rPr>
              <a:t>For each of the 900 combinations: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p66"/>
          <p:cNvSpPr txBox="1">
            <a:spLocks noGrp="1"/>
          </p:cNvSpPr>
          <p:nvPr>
            <p:ph type="title"/>
          </p:nvPr>
        </p:nvSpPr>
        <p:spPr>
          <a:xfrm>
            <a:off x="719691" y="5101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The actual process | model production</a:t>
            </a:r>
            <a:endParaRPr/>
          </a:p>
        </p:txBody>
      </p:sp>
      <p:sp>
        <p:nvSpPr>
          <p:cNvPr id="3638" name="Google Shape;3638;p66"/>
          <p:cNvSpPr/>
          <p:nvPr/>
        </p:nvSpPr>
        <p:spPr>
          <a:xfrm>
            <a:off x="607564" y="3550795"/>
            <a:ext cx="2258700" cy="771000"/>
          </a:xfrm>
          <a:prstGeom prst="chevron">
            <a:avLst>
              <a:gd name="adj" fmla="val 27864"/>
            </a:avLst>
          </a:prstGeom>
          <a:solidFill>
            <a:srgbClr val="00B8C8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Pick top k results</a:t>
            </a:r>
            <a:endParaRPr/>
          </a:p>
        </p:txBody>
      </p:sp>
      <p:sp>
        <p:nvSpPr>
          <p:cNvPr id="3639" name="Google Shape;3639;p66"/>
          <p:cNvSpPr txBox="1"/>
          <p:nvPr/>
        </p:nvSpPr>
        <p:spPr>
          <a:xfrm>
            <a:off x="526875" y="4645900"/>
            <a:ext cx="22587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Select sets of parameters that provide the best results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0" name="Google Shape;3640;p66"/>
          <p:cNvSpPr txBox="1"/>
          <p:nvPr/>
        </p:nvSpPr>
        <p:spPr>
          <a:xfrm>
            <a:off x="4160650" y="2157575"/>
            <a:ext cx="37548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</a:rPr>
              <a:t>Using the selected parameters, we can: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41" name="Google Shape;3641;p66"/>
          <p:cNvSpPr/>
          <p:nvPr/>
        </p:nvSpPr>
        <p:spPr>
          <a:xfrm>
            <a:off x="9751564" y="3550795"/>
            <a:ext cx="2258700" cy="771000"/>
          </a:xfrm>
          <a:prstGeom prst="chevron">
            <a:avLst>
              <a:gd name="adj" fmla="val 27864"/>
            </a:avLst>
          </a:prstGeom>
          <a:solidFill>
            <a:srgbClr val="00B8C8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Evaluate</a:t>
            </a:r>
            <a:endParaRPr/>
          </a:p>
        </p:txBody>
      </p:sp>
      <p:sp>
        <p:nvSpPr>
          <p:cNvPr id="3642" name="Google Shape;3642;p66"/>
          <p:cNvSpPr txBox="1"/>
          <p:nvPr/>
        </p:nvSpPr>
        <p:spPr>
          <a:xfrm>
            <a:off x="9670875" y="4645900"/>
            <a:ext cx="22587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B8C8"/>
                </a:solidFill>
              </a:rPr>
              <a:t>Eye tests based on results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3" name="Google Shape;3643;p66"/>
          <p:cNvSpPr txBox="1"/>
          <p:nvPr/>
        </p:nvSpPr>
        <p:spPr>
          <a:xfrm>
            <a:off x="8464825" y="3693425"/>
            <a:ext cx="17946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</a:rPr>
              <a:t>if needed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44" name="Google Shape;3644;p66"/>
          <p:cNvSpPr/>
          <p:nvPr/>
        </p:nvSpPr>
        <p:spPr>
          <a:xfrm>
            <a:off x="3756702" y="3545595"/>
            <a:ext cx="2258700" cy="771000"/>
          </a:xfrm>
          <a:prstGeom prst="chevron">
            <a:avLst>
              <a:gd name="adj" fmla="val 27864"/>
            </a:avLst>
          </a:prstGeom>
          <a:solidFill>
            <a:srgbClr val="0076C2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Stack 2D data</a:t>
            </a:r>
            <a:endParaRPr/>
          </a:p>
        </p:txBody>
      </p:sp>
      <p:sp>
        <p:nvSpPr>
          <p:cNvPr id="3645" name="Google Shape;3645;p66"/>
          <p:cNvSpPr/>
          <p:nvPr/>
        </p:nvSpPr>
        <p:spPr>
          <a:xfrm>
            <a:off x="5881158" y="3545595"/>
            <a:ext cx="2258700" cy="771000"/>
          </a:xfrm>
          <a:prstGeom prst="chevron">
            <a:avLst>
              <a:gd name="adj" fmla="val 278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</a:rPr>
              <a:t>Create 3D Model</a:t>
            </a:r>
            <a:endParaRPr/>
          </a:p>
        </p:txBody>
      </p:sp>
      <p:sp>
        <p:nvSpPr>
          <p:cNvPr id="3646" name="Google Shape;3646;p66"/>
          <p:cNvSpPr txBox="1"/>
          <p:nvPr/>
        </p:nvSpPr>
        <p:spPr>
          <a:xfrm>
            <a:off x="3751896" y="4640691"/>
            <a:ext cx="20367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76C2"/>
                </a:solidFill>
              </a:rPr>
              <a:t>Stack all 11 filtered focal planes in a matrix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7" name="Google Shape;3647;p66"/>
          <p:cNvSpPr txBox="1"/>
          <p:nvPr/>
        </p:nvSpPr>
        <p:spPr>
          <a:xfrm>
            <a:off x="5878755" y="4640691"/>
            <a:ext cx="20367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</a:rPr>
              <a:t>Feed matrix into Marching Cubes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67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78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dark mode</a:t>
            </a:r>
            <a:endParaRPr/>
          </a:p>
        </p:txBody>
      </p:sp>
      <p:sp>
        <p:nvSpPr>
          <p:cNvPr id="3653" name="Google Shape;3653;p67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3654" name="Google Shape;3654;p67"/>
          <p:cNvSpPr/>
          <p:nvPr/>
        </p:nvSpPr>
        <p:spPr>
          <a:xfrm>
            <a:off x="3818300" y="209952"/>
            <a:ext cx="7651500" cy="596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5" name="Google Shape;3655;p67"/>
          <p:cNvGrpSpPr/>
          <p:nvPr/>
        </p:nvGrpSpPr>
        <p:grpSpPr>
          <a:xfrm>
            <a:off x="294456" y="209956"/>
            <a:ext cx="3523921" cy="2251643"/>
            <a:chOff x="719138" y="1565275"/>
            <a:chExt cx="5349000" cy="3006600"/>
          </a:xfrm>
        </p:grpSpPr>
        <p:sp>
          <p:nvSpPr>
            <p:cNvPr id="3656" name="Google Shape;3656;p67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67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8" name="Google Shape;3658;p67"/>
          <p:cNvSpPr txBox="1"/>
          <p:nvPr/>
        </p:nvSpPr>
        <p:spPr>
          <a:xfrm>
            <a:off x="4071300" y="211239"/>
            <a:ext cx="5288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just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Results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659" name="Google Shape;3659;p67"/>
          <p:cNvSpPr txBox="1"/>
          <p:nvPr/>
        </p:nvSpPr>
        <p:spPr>
          <a:xfrm>
            <a:off x="5451875" y="3484616"/>
            <a:ext cx="52941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None/>
            </a:pPr>
            <a:endParaRPr/>
          </a:p>
        </p:txBody>
      </p:sp>
      <p:sp>
        <p:nvSpPr>
          <p:cNvPr id="3660" name="Google Shape;3660;p67"/>
          <p:cNvSpPr txBox="1"/>
          <p:nvPr/>
        </p:nvSpPr>
        <p:spPr>
          <a:xfrm>
            <a:off x="1165085" y="624663"/>
            <a:ext cx="1782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3</a:t>
            </a:r>
            <a:endParaRPr/>
          </a:p>
        </p:txBody>
      </p:sp>
      <p:sp>
        <p:nvSpPr>
          <p:cNvPr id="3661" name="Google Shape;3661;p67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68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667" name="Google Shape;3667;p68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29-1-2025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68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sp>
        <p:nvSpPr>
          <p:cNvPr id="3669" name="Google Shape;3669;p68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0" name="Google Shape;3670;p68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671" name="Google Shape;3671;p68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68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3" name="Google Shape;3673;p68"/>
          <p:cNvSpPr txBox="1"/>
          <p:nvPr/>
        </p:nvSpPr>
        <p:spPr>
          <a:xfrm>
            <a:off x="4932950" y="719150"/>
            <a:ext cx="2322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Results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674" name="Google Shape;3674;p68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675" name="Google Shape;3675;p68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3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6" name="Google Shape;3676;p68"/>
          <p:cNvSpPr txBox="1"/>
          <p:nvPr/>
        </p:nvSpPr>
        <p:spPr>
          <a:xfrm>
            <a:off x="4513156" y="5421900"/>
            <a:ext cx="46683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lt1"/>
                </a:solidFill>
              </a:rPr>
              <a:t>Fig. 3D model of  imaged embryo, showing all focal planes</a:t>
            </a:r>
            <a:endParaRPr sz="1200" i="1">
              <a:solidFill>
                <a:schemeClr val="lt1"/>
              </a:solidFill>
            </a:endParaRPr>
          </a:p>
        </p:txBody>
      </p:sp>
      <p:sp>
        <p:nvSpPr>
          <p:cNvPr id="3678" name="Google Shape;3678;p68"/>
          <p:cNvSpPr txBox="1"/>
          <p:nvPr/>
        </p:nvSpPr>
        <p:spPr>
          <a:xfrm>
            <a:off x="9956050" y="1897675"/>
            <a:ext cx="1465500" cy="23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lt1"/>
                </a:solidFill>
              </a:rPr>
              <a:t>Vid 3.1</a:t>
            </a:r>
            <a:endParaRPr sz="12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lt1"/>
                </a:solidFill>
              </a:rPr>
              <a:t>Video of the 3D model of the embryo</a:t>
            </a:r>
            <a:endParaRPr sz="1200" i="1">
              <a:solidFill>
                <a:schemeClr val="lt1"/>
              </a:solidFill>
            </a:endParaRP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E4486BD2-C0D4-C7EB-2C40-80F570E0F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6063" y="1724827"/>
            <a:ext cx="6572573" cy="3697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p69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684" name="Google Shape;3684;p69"/>
          <p:cNvSpPr txBox="1">
            <a:spLocks noGrp="1"/>
          </p:cNvSpPr>
          <p:nvPr>
            <p:ph type="dt" idx="10"/>
          </p:nvPr>
        </p:nvSpPr>
        <p:spPr>
          <a:xfrm>
            <a:off x="9511030" y="6405675"/>
            <a:ext cx="1401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685" name="Google Shape;3685;p69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3686" name="Google Shape;3686;p69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7" name="Google Shape;3687;p69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688" name="Google Shape;3688;p69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69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0" name="Google Shape;3690;p69"/>
          <p:cNvSpPr txBox="1"/>
          <p:nvPr/>
        </p:nvSpPr>
        <p:spPr>
          <a:xfrm>
            <a:off x="5303975" y="835600"/>
            <a:ext cx="5291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Results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691" name="Google Shape;3691;p69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3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2" name="Google Shape;3692;p69"/>
          <p:cNvPicPr preferRelativeResize="0"/>
          <p:nvPr/>
        </p:nvPicPr>
        <p:blipFill rotWithShape="1">
          <a:blip r:embed="rId3">
            <a:alphaModFix/>
          </a:blip>
          <a:srcRect r="51883"/>
          <a:stretch/>
        </p:blipFill>
        <p:spPr>
          <a:xfrm>
            <a:off x="1837125" y="1990325"/>
            <a:ext cx="3191350" cy="3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3" name="Google Shape;3693;p69"/>
          <p:cNvSpPr txBox="1"/>
          <p:nvPr/>
        </p:nvSpPr>
        <p:spPr>
          <a:xfrm>
            <a:off x="1837100" y="5489950"/>
            <a:ext cx="31914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lt1"/>
                </a:solidFill>
              </a:rPr>
              <a:t>Fig 3.2 Image of middle focal plane of the modeled embryo</a:t>
            </a:r>
            <a:endParaRPr sz="1200" i="1">
              <a:solidFill>
                <a:schemeClr val="lt1"/>
              </a:solidFill>
            </a:endParaRPr>
          </a:p>
        </p:txBody>
      </p:sp>
      <p:sp>
        <p:nvSpPr>
          <p:cNvPr id="3694" name="Google Shape;3694;p69"/>
          <p:cNvSpPr txBox="1"/>
          <p:nvPr/>
        </p:nvSpPr>
        <p:spPr>
          <a:xfrm>
            <a:off x="5568205" y="5489950"/>
            <a:ext cx="46182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lt1"/>
                </a:solidFill>
              </a:rPr>
              <a:t>Fig 3.1 3D model of  imaged embryo, showing six focal planes</a:t>
            </a:r>
            <a:endParaRPr sz="1200" i="1">
              <a:solidFill>
                <a:schemeClr val="lt1"/>
              </a:solidFill>
            </a:endParaRPr>
          </a:p>
        </p:txBody>
      </p:sp>
      <p:pic>
        <p:nvPicPr>
          <p:cNvPr id="3695" name="Google Shape;369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193" y="1990325"/>
            <a:ext cx="5708482" cy="34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70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701" name="Google Shape;3701;p70"/>
          <p:cNvSpPr txBox="1">
            <a:spLocks noGrp="1"/>
          </p:cNvSpPr>
          <p:nvPr>
            <p:ph type="dt" idx="10"/>
          </p:nvPr>
        </p:nvSpPr>
        <p:spPr>
          <a:xfrm>
            <a:off x="9710253" y="6405675"/>
            <a:ext cx="1202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702" name="Google Shape;3702;p70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sp>
        <p:nvSpPr>
          <p:cNvPr id="3703" name="Google Shape;3703;p70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4" name="Google Shape;3704;p70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705" name="Google Shape;3705;p70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70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7" name="Google Shape;3707;p70"/>
          <p:cNvSpPr txBox="1"/>
          <p:nvPr/>
        </p:nvSpPr>
        <p:spPr>
          <a:xfrm>
            <a:off x="4940700" y="825775"/>
            <a:ext cx="2310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Results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708" name="Google Shape;3708;p70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3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9" name="Google Shape;3709;p70"/>
          <p:cNvPicPr preferRelativeResize="0"/>
          <p:nvPr/>
        </p:nvPicPr>
        <p:blipFill rotWithShape="1">
          <a:blip r:embed="rId3">
            <a:alphaModFix/>
          </a:blip>
          <a:srcRect l="2288" r="1962" b="3175"/>
          <a:stretch/>
        </p:blipFill>
        <p:spPr>
          <a:xfrm>
            <a:off x="2736650" y="1702775"/>
            <a:ext cx="6715482" cy="42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0" name="Google Shape;3710;p70"/>
          <p:cNvSpPr txBox="1"/>
          <p:nvPr/>
        </p:nvSpPr>
        <p:spPr>
          <a:xfrm>
            <a:off x="9503675" y="1841575"/>
            <a:ext cx="1887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lt1"/>
                </a:solidFill>
              </a:rPr>
              <a:t>Fig 3.3 </a:t>
            </a:r>
            <a:endParaRPr sz="12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lt1"/>
                </a:solidFill>
              </a:rPr>
              <a:t>Volume Progression of the embryo over five days</a:t>
            </a:r>
            <a:endParaRPr sz="1200" i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71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78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dark mode</a:t>
            </a:r>
            <a:endParaRPr/>
          </a:p>
        </p:txBody>
      </p:sp>
      <p:sp>
        <p:nvSpPr>
          <p:cNvPr id="3716" name="Google Shape;3716;p71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sp>
        <p:nvSpPr>
          <p:cNvPr id="3717" name="Google Shape;3717;p71"/>
          <p:cNvSpPr/>
          <p:nvPr/>
        </p:nvSpPr>
        <p:spPr>
          <a:xfrm>
            <a:off x="3818300" y="209952"/>
            <a:ext cx="7651500" cy="596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8" name="Google Shape;3718;p71"/>
          <p:cNvGrpSpPr/>
          <p:nvPr/>
        </p:nvGrpSpPr>
        <p:grpSpPr>
          <a:xfrm>
            <a:off x="294456" y="209956"/>
            <a:ext cx="3523921" cy="2251643"/>
            <a:chOff x="719138" y="1565275"/>
            <a:chExt cx="5349000" cy="3006600"/>
          </a:xfrm>
        </p:grpSpPr>
        <p:sp>
          <p:nvSpPr>
            <p:cNvPr id="3719" name="Google Shape;3719;p71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71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1" name="Google Shape;3721;p71"/>
          <p:cNvSpPr txBox="1"/>
          <p:nvPr/>
        </p:nvSpPr>
        <p:spPr>
          <a:xfrm>
            <a:off x="4071300" y="211239"/>
            <a:ext cx="5288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just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Discussion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722" name="Google Shape;3722;p71"/>
          <p:cNvSpPr txBox="1"/>
          <p:nvPr/>
        </p:nvSpPr>
        <p:spPr>
          <a:xfrm>
            <a:off x="5451875" y="3484616"/>
            <a:ext cx="52941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None/>
            </a:pPr>
            <a:endParaRPr/>
          </a:p>
        </p:txBody>
      </p:sp>
      <p:sp>
        <p:nvSpPr>
          <p:cNvPr id="3723" name="Google Shape;3723;p71"/>
          <p:cNvSpPr txBox="1"/>
          <p:nvPr/>
        </p:nvSpPr>
        <p:spPr>
          <a:xfrm>
            <a:off x="1165085" y="624663"/>
            <a:ext cx="1782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4</a:t>
            </a:r>
            <a:endParaRPr/>
          </a:p>
        </p:txBody>
      </p:sp>
      <p:sp>
        <p:nvSpPr>
          <p:cNvPr id="3724" name="Google Shape;3724;p71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9" name="Google Shape;3729;p72"/>
          <p:cNvGrpSpPr/>
          <p:nvPr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3730" name="Google Shape;3730;p72"/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/>
              <a:ahLst/>
              <a:cxnLst/>
              <a:rect l="l" t="t" r="r" b="b"/>
              <a:pathLst>
                <a:path w="174307" h="186023" extrusionOk="0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72"/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/>
              <a:ahLst/>
              <a:cxnLst/>
              <a:rect l="l" t="t" r="r" b="b"/>
              <a:pathLst>
                <a:path w="163639" h="182213" extrusionOk="0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72"/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/>
              <a:ahLst/>
              <a:cxnLst/>
              <a:rect l="l" t="t" r="r" b="b"/>
              <a:pathLst>
                <a:path w="172449" h="170903" extrusionOk="0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72"/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/>
              <a:ahLst/>
              <a:cxnLst/>
              <a:rect l="l" t="t" r="r" b="b"/>
              <a:pathLst>
                <a:path w="114680" h="134397" extrusionOk="0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72"/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/>
              <a:ahLst/>
              <a:cxnLst/>
              <a:rect l="l" t="t" r="r" b="b"/>
              <a:pathLst>
                <a:path w="24003" h="182213" extrusionOk="0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72"/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/>
              <a:ahLst/>
              <a:cxnLst/>
              <a:rect l="l" t="t" r="r" b="b"/>
              <a:pathLst>
                <a:path w="81533" h="186023" extrusionOk="0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72"/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/>
              <a:ahLst/>
              <a:cxnLst/>
              <a:rect l="l" t="t" r="r" b="b"/>
              <a:pathLst>
                <a:path w="74961" h="164972" extrusionOk="0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72"/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/>
              <a:ahLst/>
              <a:cxnLst/>
              <a:rect l="l" t="t" r="r" b="b"/>
              <a:pathLst>
                <a:path w="148685" h="182308" extrusionOk="0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8" name="Google Shape;3738;p72"/>
          <p:cNvSpPr txBox="1">
            <a:spLocks noGrp="1"/>
          </p:cNvSpPr>
          <p:nvPr>
            <p:ph type="title"/>
          </p:nvPr>
        </p:nvSpPr>
        <p:spPr>
          <a:xfrm>
            <a:off x="0" y="-429012"/>
            <a:ext cx="17953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Introduction | 1x</a:t>
            </a:r>
            <a:endParaRPr/>
          </a:p>
        </p:txBody>
      </p:sp>
      <p:sp>
        <p:nvSpPr>
          <p:cNvPr id="3739" name="Google Shape;3739;p72"/>
          <p:cNvSpPr txBox="1">
            <a:spLocks noGrp="1"/>
          </p:cNvSpPr>
          <p:nvPr>
            <p:ph type="dt" idx="10"/>
          </p:nvPr>
        </p:nvSpPr>
        <p:spPr>
          <a:xfrm>
            <a:off x="9605404" y="6405675"/>
            <a:ext cx="1233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740" name="Google Shape;3740;p72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grpSp>
        <p:nvGrpSpPr>
          <p:cNvPr id="3741" name="Google Shape;3741;p72"/>
          <p:cNvGrpSpPr/>
          <p:nvPr/>
        </p:nvGrpSpPr>
        <p:grpSpPr>
          <a:xfrm>
            <a:off x="12377595" y="0"/>
            <a:ext cx="3693386" cy="5359349"/>
            <a:chOff x="-3786437" y="0"/>
            <a:chExt cx="3693386" cy="5359349"/>
          </a:xfrm>
        </p:grpSpPr>
        <p:sp>
          <p:nvSpPr>
            <p:cNvPr id="3742" name="Google Shape;3742;p72"/>
            <p:cNvSpPr/>
            <p:nvPr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CHOOSING TEXT LEVELS</a:t>
              </a:r>
              <a:endParaRPr/>
            </a:p>
          </p:txBody>
        </p:sp>
        <p:sp>
          <p:nvSpPr>
            <p:cNvPr id="3743" name="Google Shape;3743;p72"/>
            <p:cNvSpPr/>
            <p:nvPr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3744" name="Google Shape;3744;p72"/>
            <p:cNvSpPr/>
            <p:nvPr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Bullet</a:t>
              </a:r>
              <a:endParaRPr/>
            </a:p>
          </p:txBody>
        </p:sp>
        <p:sp>
          <p:nvSpPr>
            <p:cNvPr id="3745" name="Google Shape;3745;p72"/>
            <p:cNvSpPr/>
            <p:nvPr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746" name="Google Shape;3746;p72"/>
            <p:cNvSpPr/>
            <p:nvPr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Under the tab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‘Home’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use the </a:t>
              </a:r>
              <a:r>
                <a:rPr lang="en-GB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list level-buttons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choose a text level.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Choose from:</a:t>
              </a:r>
              <a:endParaRPr/>
            </a:p>
          </p:txBody>
        </p:sp>
        <p:sp>
          <p:nvSpPr>
            <p:cNvPr id="3747" name="Google Shape;3747;p72"/>
            <p:cNvSpPr/>
            <p:nvPr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715963" marR="0" lvl="0" indent="-35877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Char char="•"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Sub-bullet </a:t>
              </a:r>
              <a:endParaRPr/>
            </a:p>
          </p:txBody>
        </p:sp>
        <p:sp>
          <p:nvSpPr>
            <p:cNvPr id="3748" name="Google Shape;3748;p72"/>
            <p:cNvSpPr/>
            <p:nvPr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3749" name="Google Shape;3749;p72"/>
            <p:cNvSpPr/>
            <p:nvPr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3750" name="Google Shape;3750;p72"/>
            <p:cNvSpPr/>
            <p:nvPr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3751" name="Google Shape;3751;p72"/>
            <p:cNvSpPr/>
            <p:nvPr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lang="en-GB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Title/Quote</a:t>
              </a:r>
              <a:endParaRPr/>
            </a:p>
          </p:txBody>
        </p:sp>
        <p:sp>
          <p:nvSpPr>
            <p:cNvPr id="3752" name="Google Shape;3752;p72"/>
            <p:cNvSpPr/>
            <p:nvPr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3753" name="Google Shape;3753;p72"/>
            <p:cNvSpPr/>
            <p:nvPr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Calibri"/>
                <a:buNone/>
              </a:pPr>
              <a:r>
                <a:rPr lang="en-GB" sz="1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Subtitle</a:t>
              </a:r>
              <a:endParaRPr/>
            </a:p>
          </p:txBody>
        </p:sp>
        <p:sp>
          <p:nvSpPr>
            <p:cNvPr id="3754" name="Google Shape;3754;p72"/>
            <p:cNvSpPr/>
            <p:nvPr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3755" name="Google Shape;3755;p72"/>
            <p:cNvSpPr/>
            <p:nvPr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57188" marR="0" lvl="0" indent="-35718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rabicPeriod"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Numerical bullet</a:t>
              </a:r>
              <a:endParaRPr/>
            </a:p>
          </p:txBody>
        </p:sp>
        <p:sp>
          <p:nvSpPr>
            <p:cNvPr id="3756" name="Google Shape;3756;p72"/>
            <p:cNvSpPr/>
            <p:nvPr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3757" name="Google Shape;3757;p72"/>
            <p:cNvSpPr/>
            <p:nvPr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AutoNum type="alphaLcPeriod"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Alphabetical bullet</a:t>
              </a:r>
              <a:endParaRPr/>
            </a:p>
          </p:txBody>
        </p:sp>
        <p:sp>
          <p:nvSpPr>
            <p:cNvPr id="3758" name="Google Shape;3758;p72"/>
            <p:cNvSpPr/>
            <p:nvPr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3759" name="Google Shape;3759;p72"/>
            <p:cNvSpPr/>
            <p:nvPr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GB" sz="12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</a:t>
              </a:r>
              <a:endParaRPr/>
            </a:p>
          </p:txBody>
        </p:sp>
        <p:sp>
          <p:nvSpPr>
            <p:cNvPr id="3760" name="Google Shape;3760;p72"/>
            <p:cNvSpPr/>
            <p:nvPr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Calibri"/>
                <a:buNone/>
              </a:pPr>
              <a:r>
                <a:rPr lang="en-GB" sz="10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3761" name="Google Shape;3761;p72"/>
            <p:cNvSpPr/>
            <p:nvPr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Calibri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Default text</a:t>
              </a:r>
              <a:endParaRPr/>
            </a:p>
          </p:txBody>
        </p:sp>
        <p:sp>
          <p:nvSpPr>
            <p:cNvPr id="3762" name="Google Shape;3762;p72"/>
            <p:cNvSpPr/>
            <p:nvPr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9525" cap="flat" cmpd="sng">
              <a:solidFill>
                <a:srgbClr val="ECEC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0000" tIns="144000" rIns="180000" bIns="144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WANT TO KNOW MORE?</a:t>
              </a:r>
              <a:b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Go to the tab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'SLIDEBUILDER’ </a:t>
              </a: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and click</a:t>
              </a:r>
              <a:b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200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on the button </a:t>
              </a:r>
              <a:r>
                <a:rPr lang="en-GB" sz="1200" b="1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‘INSPIRATION'</a:t>
              </a:r>
              <a:endParaRPr/>
            </a:p>
          </p:txBody>
        </p:sp>
        <p:grpSp>
          <p:nvGrpSpPr>
            <p:cNvPr id="3763" name="Google Shape;3763;p72"/>
            <p:cNvGrpSpPr/>
            <p:nvPr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764" name="Google Shape;3764;p72"/>
              <p:cNvSpPr/>
              <p:nvPr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txBody>
              <a:bodyPr spcFirstLastPara="1" wrap="square" lIns="180000" tIns="180000" rIns="180000" bIns="180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5" name="Google Shape;3765;p72" descr="Informatie"/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/>
                <a:ahLst/>
                <a:cxnLst/>
                <a:rect l="l" t="t" r="r" b="b"/>
                <a:pathLst>
                  <a:path w="291719" h="291719" extrusionOk="0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6" name="Google Shape;3766;p72"/>
            <p:cNvGrpSpPr/>
            <p:nvPr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67" name="Google Shape;3767;p72"/>
              <p:cNvSpPr/>
              <p:nvPr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0" tIns="1800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Home</a:t>
                </a:r>
                <a:endParaRPr/>
              </a:p>
            </p:txBody>
          </p:sp>
          <p:sp>
            <p:nvSpPr>
              <p:cNvPr id="3768" name="Google Shape;3768;p72"/>
              <p:cNvSpPr/>
              <p:nvPr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69" name="Google Shape;3769;p72"/>
              <p:cNvGrpSpPr/>
              <p:nvPr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770" name="Google Shape;3770;p72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71" name="Google Shape;3771;p72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72" name="Google Shape;3772;p72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73" name="Google Shape;3773;p72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74" name="Google Shape;3774;p72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75" name="Google Shape;3775;p72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3776" name="Google Shape;3776;p72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77" name="Google Shape;3777;p72"/>
              <p:cNvGrpSpPr/>
              <p:nvPr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778" name="Google Shape;3778;p72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779" name="Google Shape;3779;p72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80" name="Google Shape;3780;p72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81" name="Google Shape;3781;p72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82" name="Google Shape;3782;p72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83" name="Google Shape;3783;p72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3784" name="Google Shape;3784;p72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3785" name="Google Shape;3785;p72"/>
              <p:cNvCxnSpPr/>
              <p:nvPr/>
            </p:nvCxnSpPr>
            <p:spPr>
              <a:xfrm rot="10800000" flipH="1">
                <a:off x="-3459956" y="588169"/>
                <a:ext cx="547687" cy="219076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cxnSp>
            <p:nvCxnSpPr>
              <p:cNvPr id="3786" name="Google Shape;3786;p72"/>
              <p:cNvCxnSpPr/>
              <p:nvPr/>
            </p:nvCxnSpPr>
            <p:spPr>
              <a:xfrm>
                <a:off x="-3224213" y="828675"/>
                <a:ext cx="319088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3787" name="Google Shape;3787;p72"/>
              <p:cNvSpPr/>
              <p:nvPr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down</a:t>
                </a:r>
                <a:endParaRPr/>
              </a:p>
            </p:txBody>
          </p:sp>
          <p:sp>
            <p:nvSpPr>
              <p:cNvPr id="3788" name="Google Shape;3788;p72"/>
              <p:cNvSpPr/>
              <p:nvPr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level up</a:t>
                </a:r>
                <a:endParaRPr/>
              </a:p>
            </p:txBody>
          </p:sp>
          <p:grpSp>
            <p:nvGrpSpPr>
              <p:cNvPr id="3789" name="Google Shape;3789;p72"/>
              <p:cNvGrpSpPr/>
              <p:nvPr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790" name="Google Shape;3790;p72"/>
                <p:cNvSpPr/>
                <p:nvPr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91" name="Google Shape;3791;p72"/>
                <p:cNvGrpSpPr/>
                <p:nvPr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792" name="Google Shape;3792;p72"/>
                  <p:cNvCxnSpPr/>
                  <p:nvPr/>
                </p:nvCxnSpPr>
                <p:spPr>
                  <a:xfrm>
                    <a:off x="-2866744" y="827071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93" name="Google Shape;3793;p72"/>
                  <p:cNvCxnSpPr/>
                  <p:nvPr/>
                </p:nvCxnSpPr>
                <p:spPr>
                  <a:xfrm>
                    <a:off x="-2866744" y="959646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94" name="Google Shape;3794;p72"/>
                  <p:cNvCxnSpPr/>
                  <p:nvPr/>
                </p:nvCxnSpPr>
                <p:spPr>
                  <a:xfrm>
                    <a:off x="-2773990" y="926503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95" name="Google Shape;3795;p72"/>
                  <p:cNvCxnSpPr/>
                  <p:nvPr/>
                </p:nvCxnSpPr>
                <p:spPr>
                  <a:xfrm>
                    <a:off x="-2773990" y="893359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796" name="Google Shape;3796;p72"/>
                  <p:cNvCxnSpPr/>
                  <p:nvPr/>
                </p:nvCxnSpPr>
                <p:spPr>
                  <a:xfrm>
                    <a:off x="-2773990" y="860215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3797" name="Google Shape;3797;p72"/>
                <p:cNvSpPr/>
                <p:nvPr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98" name="Google Shape;3798;p72"/>
              <p:cNvGrpSpPr/>
              <p:nvPr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99" name="Google Shape;3799;p72"/>
                <p:cNvSpPr/>
                <p:nvPr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DADADA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0" b="0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00" name="Google Shape;3800;p72"/>
                <p:cNvGrpSpPr/>
                <p:nvPr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01" name="Google Shape;3801;p72"/>
                  <p:cNvCxnSpPr/>
                  <p:nvPr/>
                </p:nvCxnSpPr>
                <p:spPr>
                  <a:xfrm>
                    <a:off x="-2866744" y="518074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802" name="Google Shape;3802;p72"/>
                  <p:cNvCxnSpPr/>
                  <p:nvPr/>
                </p:nvCxnSpPr>
                <p:spPr>
                  <a:xfrm>
                    <a:off x="-2866744" y="650649"/>
                    <a:ext cx="168701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803" name="Google Shape;3803;p72"/>
                  <p:cNvCxnSpPr/>
                  <p:nvPr/>
                </p:nvCxnSpPr>
                <p:spPr>
                  <a:xfrm>
                    <a:off x="-2773990" y="617506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804" name="Google Shape;3804;p72"/>
                  <p:cNvCxnSpPr/>
                  <p:nvPr/>
                </p:nvCxnSpPr>
                <p:spPr>
                  <a:xfrm>
                    <a:off x="-2773990" y="584362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805" name="Google Shape;3805;p72"/>
                  <p:cNvCxnSpPr/>
                  <p:nvPr/>
                </p:nvCxnSpPr>
                <p:spPr>
                  <a:xfrm>
                    <a:off x="-2773990" y="551218"/>
                    <a:ext cx="75947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flat" cmpd="sng">
                    <a:solidFill>
                      <a:srgbClr val="9D9FA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3806" name="Google Shape;3806;p72"/>
                <p:cNvSpPr/>
                <p:nvPr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807" name="Google Shape;3807;p72"/>
            <p:cNvGrpSpPr/>
            <p:nvPr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808" name="Google Shape;3808;p72"/>
              <p:cNvGrpSpPr/>
              <p:nvPr/>
            </p:nvGrpSpPr>
            <p:grpSpPr>
              <a:xfrm>
                <a:off x="-1484858" y="6112775"/>
                <a:ext cx="205431" cy="293286"/>
                <a:chOff x="4768" y="2783"/>
                <a:chExt cx="788" cy="1125"/>
              </a:xfrm>
            </p:grpSpPr>
            <p:sp>
              <p:nvSpPr>
                <p:cNvPr id="3809" name="Google Shape;3809;p72"/>
                <p:cNvSpPr/>
                <p:nvPr/>
              </p:nvSpPr>
              <p:spPr>
                <a:xfrm>
                  <a:off x="5001" y="3186"/>
                  <a:ext cx="319" cy="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288" extrusionOk="0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0" name="Google Shape;3810;p72"/>
                <p:cNvSpPr/>
                <p:nvPr/>
              </p:nvSpPr>
              <p:spPr>
                <a:xfrm>
                  <a:off x="5022" y="3796"/>
                  <a:ext cx="282" cy="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100" extrusionOk="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1" name="Google Shape;3811;p72"/>
                <p:cNvSpPr/>
                <p:nvPr/>
              </p:nvSpPr>
              <p:spPr>
                <a:xfrm>
                  <a:off x="4768" y="2783"/>
                  <a:ext cx="788" cy="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860" extrusionOk="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  <a:gs pos="100000">
                      <a:srgbClr val="211F26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00"/>
                    <a:buFont typeface="Arial"/>
                    <a:buNone/>
                  </a:pPr>
                  <a:endParaRPr sz="300" b="0" i="0" u="none" strike="noStrike" cap="none">
                    <a:solidFill>
                      <a:srgbClr val="211F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12" name="Google Shape;3812;p72"/>
              <p:cNvSpPr txBox="1"/>
              <p:nvPr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1F26"/>
                  </a:buClr>
                  <a:buSzPts val="1000"/>
                  <a:buFont typeface="Calibri"/>
                  <a:buNone/>
                </a:pPr>
                <a:r>
                  <a:rPr lang="en-GB" sz="1000" b="0" i="0" u="none" strike="noStrike" cap="none">
                    <a:solidFill>
                      <a:srgbClr val="211F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Inspiration</a:t>
                </a:r>
                <a:endParaRPr/>
              </a:p>
            </p:txBody>
          </p:sp>
        </p:grpSp>
      </p:grpSp>
      <p:sp>
        <p:nvSpPr>
          <p:cNvPr id="3813" name="Google Shape;3813;p72"/>
          <p:cNvSpPr txBox="1"/>
          <p:nvPr/>
        </p:nvSpPr>
        <p:spPr>
          <a:xfrm>
            <a:off x="719150" y="472826"/>
            <a:ext cx="1219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dk2"/>
                </a:solidFill>
              </a:rPr>
              <a:t>Algorithmic improvements</a:t>
            </a:r>
            <a:endParaRPr sz="3600" b="1">
              <a:solidFill>
                <a:schemeClr val="dk2"/>
              </a:solidFill>
            </a:endParaRPr>
          </a:p>
        </p:txBody>
      </p:sp>
      <p:sp>
        <p:nvSpPr>
          <p:cNvPr id="3814" name="Google Shape;3814;p72"/>
          <p:cNvSpPr txBox="1"/>
          <p:nvPr/>
        </p:nvSpPr>
        <p:spPr>
          <a:xfrm>
            <a:off x="6090" y="1574897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Slice interpolation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815" name="Google Shape;3815;p72"/>
          <p:cNvSpPr txBox="1"/>
          <p:nvPr/>
        </p:nvSpPr>
        <p:spPr>
          <a:xfrm>
            <a:off x="6090" y="3794406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Different angle slices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3816" name="Google Shape;381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049" y="1046172"/>
            <a:ext cx="3256750" cy="205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7" name="Google Shape;381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7725" y="3704455"/>
            <a:ext cx="3693375" cy="2099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p73"/>
          <p:cNvSpPr txBox="1">
            <a:spLocks noGrp="1"/>
          </p:cNvSpPr>
          <p:nvPr>
            <p:ph type="dt" idx="10"/>
          </p:nvPr>
        </p:nvSpPr>
        <p:spPr>
          <a:xfrm>
            <a:off x="10146576" y="6405675"/>
            <a:ext cx="94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823" name="Google Shape;3823;p73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sp>
        <p:nvSpPr>
          <p:cNvPr id="3824" name="Google Shape;3824;p73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Device improvements</a:t>
            </a:r>
            <a:endParaRPr/>
          </a:p>
        </p:txBody>
      </p:sp>
      <p:pic>
        <p:nvPicPr>
          <p:cNvPr id="3825" name="Google Shape;38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0" y="2417524"/>
            <a:ext cx="4999675" cy="30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6" name="Google Shape;382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175" y="1565275"/>
            <a:ext cx="4444650" cy="44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7" name="Google Shape;382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3825" y="2080174"/>
            <a:ext cx="2316701" cy="329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p74"/>
          <p:cNvSpPr txBox="1">
            <a:spLocks noGrp="1"/>
          </p:cNvSpPr>
          <p:nvPr>
            <p:ph type="dt" idx="10"/>
          </p:nvPr>
        </p:nvSpPr>
        <p:spPr>
          <a:xfrm>
            <a:off x="10146576" y="6405675"/>
            <a:ext cx="94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833" name="Google Shape;3833;p74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sp>
        <p:nvSpPr>
          <p:cNvPr id="3834" name="Google Shape;3834;p74"/>
          <p:cNvSpPr txBox="1">
            <a:spLocks noGrp="1"/>
          </p:cNvSpPr>
          <p:nvPr>
            <p:ph type="title"/>
          </p:nvPr>
        </p:nvSpPr>
        <p:spPr>
          <a:xfrm>
            <a:off x="718666" y="7224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835" name="Google Shape;3835;p74"/>
          <p:cNvSpPr txBox="1"/>
          <p:nvPr/>
        </p:nvSpPr>
        <p:spPr>
          <a:xfrm>
            <a:off x="1273500" y="2178075"/>
            <a:ext cx="9645000" cy="4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We have managed to implement a solid 3d model, although with limitations.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Both the device and our algorithm can be improved for better results, which would have a high impact on embryoscopy.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39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045" name="Google Shape;3045;p39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3046" name="Google Shape;3046;p39"/>
          <p:cNvSpPr txBox="1">
            <a:spLocks noGrp="1"/>
          </p:cNvSpPr>
          <p:nvPr>
            <p:ph type="title"/>
          </p:nvPr>
        </p:nvSpPr>
        <p:spPr>
          <a:xfrm>
            <a:off x="719691" y="395754"/>
            <a:ext cx="107526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About us </a:t>
            </a:r>
            <a:endParaRPr/>
          </a:p>
        </p:txBody>
      </p:sp>
      <p:sp>
        <p:nvSpPr>
          <p:cNvPr id="3047" name="Google Shape;3047;p39"/>
          <p:cNvSpPr txBox="1">
            <a:spLocks noGrp="1"/>
          </p:cNvSpPr>
          <p:nvPr>
            <p:ph type="body" idx="1"/>
          </p:nvPr>
        </p:nvSpPr>
        <p:spPr>
          <a:xfrm>
            <a:off x="1321687" y="1855629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lnSpcReduction="1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Mikel </a:t>
            </a:r>
            <a:br>
              <a:rPr lang="en-GB"/>
            </a:br>
            <a:r>
              <a:rPr lang="en-GB"/>
              <a:t>Zwarthoed</a:t>
            </a:r>
            <a:endParaRPr sz="2100"/>
          </a:p>
        </p:txBody>
      </p:sp>
      <p:sp>
        <p:nvSpPr>
          <p:cNvPr id="3048" name="Google Shape;3048;p39"/>
          <p:cNvSpPr txBox="1">
            <a:spLocks noGrp="1"/>
          </p:cNvSpPr>
          <p:nvPr>
            <p:ph type="body" idx="3"/>
          </p:nvPr>
        </p:nvSpPr>
        <p:spPr>
          <a:xfrm>
            <a:off x="1375900" y="2609075"/>
            <a:ext cx="1342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Font typeface="Arial"/>
              <a:buNone/>
            </a:pPr>
            <a:r>
              <a:rPr lang="en-GB" sz="1200"/>
              <a:t>Mechanical Engineering</a:t>
            </a:r>
            <a:endParaRPr sz="1200"/>
          </a:p>
        </p:txBody>
      </p:sp>
      <p:sp>
        <p:nvSpPr>
          <p:cNvPr id="3049" name="Google Shape;3049;p39"/>
          <p:cNvSpPr txBox="1">
            <a:spLocks noGrp="1"/>
          </p:cNvSpPr>
          <p:nvPr>
            <p:ph type="body" idx="5"/>
          </p:nvPr>
        </p:nvSpPr>
        <p:spPr>
          <a:xfrm>
            <a:off x="4879643" y="1940354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lnSpcReduction="1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Luuk</a:t>
            </a: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/>
              <a:t> </a:t>
            </a:r>
            <a:br>
              <a:rPr lang="en-GB"/>
            </a:br>
            <a:r>
              <a:rPr lang="en-GB"/>
              <a:t>Gooijer</a:t>
            </a:r>
            <a:endParaRPr sz="2100"/>
          </a:p>
        </p:txBody>
      </p:sp>
      <p:sp>
        <p:nvSpPr>
          <p:cNvPr id="3050" name="Google Shape;3050;p39"/>
          <p:cNvSpPr txBox="1">
            <a:spLocks noGrp="1"/>
          </p:cNvSpPr>
          <p:nvPr>
            <p:ph type="body" idx="8"/>
          </p:nvPr>
        </p:nvSpPr>
        <p:spPr>
          <a:xfrm>
            <a:off x="8296899" y="1940367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lnSpcReduction="1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Malina</a:t>
            </a:r>
            <a:br>
              <a:rPr lang="en-GB"/>
            </a:br>
            <a:r>
              <a:rPr lang="en-GB"/>
              <a:t>Matricala</a:t>
            </a:r>
            <a:endParaRPr/>
          </a:p>
        </p:txBody>
      </p:sp>
      <p:sp>
        <p:nvSpPr>
          <p:cNvPr id="3051" name="Google Shape;3051;p39"/>
          <p:cNvSpPr txBox="1">
            <a:spLocks noGrp="1"/>
          </p:cNvSpPr>
          <p:nvPr>
            <p:ph type="body" idx="9"/>
          </p:nvPr>
        </p:nvSpPr>
        <p:spPr>
          <a:xfrm>
            <a:off x="8296903" y="2702290"/>
            <a:ext cx="16431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Font typeface="Arial"/>
              <a:buNone/>
            </a:pPr>
            <a:r>
              <a:rPr lang="en-GB" sz="1200"/>
              <a:t>Nanobiology</a:t>
            </a:r>
            <a:endParaRPr sz="1200"/>
          </a:p>
        </p:txBody>
      </p:sp>
      <p:sp>
        <p:nvSpPr>
          <p:cNvPr id="3052" name="Google Shape;3052;p39"/>
          <p:cNvSpPr txBox="1">
            <a:spLocks noGrp="1"/>
          </p:cNvSpPr>
          <p:nvPr>
            <p:ph type="body" idx="14"/>
          </p:nvPr>
        </p:nvSpPr>
        <p:spPr>
          <a:xfrm>
            <a:off x="1375905" y="4451379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lnSpcReduction="1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Andrei </a:t>
            </a:r>
            <a:br>
              <a:rPr lang="en-GB"/>
            </a:br>
            <a:r>
              <a:rPr lang="en-GB"/>
              <a:t>Ionita</a:t>
            </a:r>
            <a:endParaRPr/>
          </a:p>
        </p:txBody>
      </p:sp>
      <p:sp>
        <p:nvSpPr>
          <p:cNvPr id="3053" name="Google Shape;3053;p39"/>
          <p:cNvSpPr txBox="1">
            <a:spLocks noGrp="1"/>
          </p:cNvSpPr>
          <p:nvPr>
            <p:ph type="body" idx="15"/>
          </p:nvPr>
        </p:nvSpPr>
        <p:spPr>
          <a:xfrm>
            <a:off x="1375899" y="5596575"/>
            <a:ext cx="2517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Font typeface="Arial"/>
              <a:buNone/>
            </a:pPr>
            <a:r>
              <a:rPr lang="en-GB" sz="1200"/>
              <a:t>Computer Science and Engineering</a:t>
            </a:r>
            <a:endParaRPr sz="1200"/>
          </a:p>
        </p:txBody>
      </p:sp>
      <p:sp>
        <p:nvSpPr>
          <p:cNvPr id="3054" name="Google Shape;3054;p39"/>
          <p:cNvSpPr txBox="1">
            <a:spLocks noGrp="1"/>
          </p:cNvSpPr>
          <p:nvPr>
            <p:ph type="body" idx="17"/>
          </p:nvPr>
        </p:nvSpPr>
        <p:spPr>
          <a:xfrm>
            <a:off x="4939674" y="4451379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lnSpcReduction="1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Yoan </a:t>
            </a:r>
            <a:br>
              <a:rPr lang="en-GB"/>
            </a:br>
            <a:r>
              <a:rPr lang="en-GB"/>
              <a:t>Popov</a:t>
            </a:r>
            <a:endParaRPr/>
          </a:p>
        </p:txBody>
      </p:sp>
      <p:sp>
        <p:nvSpPr>
          <p:cNvPr id="3055" name="Google Shape;3055;p39"/>
          <p:cNvSpPr txBox="1">
            <a:spLocks noGrp="1"/>
          </p:cNvSpPr>
          <p:nvPr>
            <p:ph type="body" idx="18"/>
          </p:nvPr>
        </p:nvSpPr>
        <p:spPr>
          <a:xfrm>
            <a:off x="4939675" y="5669325"/>
            <a:ext cx="2675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54"/>
              <a:buFont typeface="Arial"/>
              <a:buNone/>
            </a:pPr>
            <a:r>
              <a:rPr lang="en-GB" sz="1210">
                <a:solidFill>
                  <a:schemeClr val="dk1"/>
                </a:solidFill>
              </a:rPr>
              <a:t>Computer Science and Engineering</a:t>
            </a:r>
            <a:endParaRPr sz="121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4"/>
              <a:buFont typeface="Arial"/>
              <a:buNone/>
            </a:pPr>
            <a:endParaRPr sz="1210">
              <a:solidFill>
                <a:schemeClr val="dk1"/>
              </a:solidFill>
            </a:endParaRPr>
          </a:p>
        </p:txBody>
      </p:sp>
      <p:sp>
        <p:nvSpPr>
          <p:cNvPr id="3056" name="Google Shape;3056;p39"/>
          <p:cNvSpPr txBox="1">
            <a:spLocks noGrp="1"/>
          </p:cNvSpPr>
          <p:nvPr>
            <p:ph type="body" idx="20"/>
          </p:nvPr>
        </p:nvSpPr>
        <p:spPr>
          <a:xfrm>
            <a:off x="8342067" y="4451392"/>
            <a:ext cx="1643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lnSpcReduction="10000"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rPr lang="en-GB"/>
              <a:t>Traian </a:t>
            </a:r>
            <a:br>
              <a:rPr lang="en-GB"/>
            </a:br>
            <a:r>
              <a:rPr lang="en-GB"/>
              <a:t>Dobrin</a:t>
            </a:r>
            <a:r>
              <a:rPr lang="en-GB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057" name="Google Shape;3057;p39"/>
          <p:cNvSpPr txBox="1">
            <a:spLocks noGrp="1"/>
          </p:cNvSpPr>
          <p:nvPr>
            <p:ph type="body" idx="21"/>
          </p:nvPr>
        </p:nvSpPr>
        <p:spPr>
          <a:xfrm>
            <a:off x="8342078" y="5596575"/>
            <a:ext cx="2887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Computer Science and Engineering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Font typeface="Arial"/>
              <a:buNone/>
            </a:pPr>
            <a:endParaRPr sz="1200"/>
          </a:p>
        </p:txBody>
      </p:sp>
      <p:pic>
        <p:nvPicPr>
          <p:cNvPr id="3058" name="Google Shape;3058;p39"/>
          <p:cNvPicPr preferRelativeResize="0"/>
          <p:nvPr/>
        </p:nvPicPr>
        <p:blipFill rotWithShape="1">
          <a:blip r:embed="rId3">
            <a:alphaModFix/>
          </a:blip>
          <a:srcRect t="13170" b="8850"/>
          <a:stretch/>
        </p:blipFill>
        <p:spPr>
          <a:xfrm>
            <a:off x="2389225" y="1359487"/>
            <a:ext cx="1460701" cy="172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9" name="Google Shape;30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525" y="3870490"/>
            <a:ext cx="1499627" cy="172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0" name="Google Shape;3060;p39"/>
          <p:cNvSpPr txBox="1"/>
          <p:nvPr/>
        </p:nvSpPr>
        <p:spPr>
          <a:xfrm>
            <a:off x="4778575" y="2568350"/>
            <a:ext cx="1342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Mechanical Engineering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061" name="Google Shape;3061;p39"/>
          <p:cNvPicPr preferRelativeResize="0"/>
          <p:nvPr/>
        </p:nvPicPr>
        <p:blipFill rotWithShape="1">
          <a:blip r:embed="rId5">
            <a:alphaModFix/>
          </a:blip>
          <a:srcRect l="34482" t="6102" r="26811" b="25022"/>
          <a:stretch/>
        </p:blipFill>
        <p:spPr>
          <a:xfrm>
            <a:off x="9199075" y="1225525"/>
            <a:ext cx="1460700" cy="17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2" name="Google Shape;3062;p39"/>
          <p:cNvPicPr preferRelativeResize="0"/>
          <p:nvPr/>
        </p:nvPicPr>
        <p:blipFill rotWithShape="1">
          <a:blip r:embed="rId6">
            <a:alphaModFix/>
          </a:blip>
          <a:srcRect l="35431" t="33234" r="40245" b="50806"/>
          <a:stretch/>
        </p:blipFill>
        <p:spPr>
          <a:xfrm>
            <a:off x="6120775" y="1302950"/>
            <a:ext cx="1342201" cy="190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3" name="Google Shape;306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8075" y="3825550"/>
            <a:ext cx="1816226" cy="1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1599" y="3549793"/>
            <a:ext cx="1499625" cy="1999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75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93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Afsluiter</a:t>
            </a:r>
            <a:endParaRPr/>
          </a:p>
        </p:txBody>
      </p:sp>
      <p:sp>
        <p:nvSpPr>
          <p:cNvPr id="3841" name="Google Shape;3841;p75"/>
          <p:cNvSpPr txBox="1">
            <a:spLocks noGrp="1"/>
          </p:cNvSpPr>
          <p:nvPr>
            <p:ph type="body" idx="1"/>
          </p:nvPr>
        </p:nvSpPr>
        <p:spPr>
          <a:xfrm>
            <a:off x="719138" y="3950387"/>
            <a:ext cx="10752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5760"/>
              <a:buNone/>
            </a:pPr>
            <a:r>
              <a:rPr lang="en-GB"/>
              <a:t>Thank you for your attention!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40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070" name="Google Shape;3070;p40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3071" name="Google Shape;3071;p40"/>
          <p:cNvSpPr txBox="1">
            <a:spLocks noGrp="1"/>
          </p:cNvSpPr>
          <p:nvPr>
            <p:ph type="title"/>
          </p:nvPr>
        </p:nvSpPr>
        <p:spPr>
          <a:xfrm>
            <a:off x="4279438" y="309375"/>
            <a:ext cx="36285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8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 sz="4800"/>
              <a:t>Introduction</a:t>
            </a:r>
            <a:endParaRPr sz="4800"/>
          </a:p>
        </p:txBody>
      </p:sp>
      <p:pic>
        <p:nvPicPr>
          <p:cNvPr id="3072" name="Google Shape;3072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65" r="10165"/>
          <a:stretch/>
        </p:blipFill>
        <p:spPr>
          <a:xfrm>
            <a:off x="719138" y="1565274"/>
            <a:ext cx="3465134" cy="240124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grpSp>
        <p:nvGrpSpPr>
          <p:cNvPr id="3073" name="Google Shape;3073;p40"/>
          <p:cNvGrpSpPr/>
          <p:nvPr/>
        </p:nvGrpSpPr>
        <p:grpSpPr>
          <a:xfrm>
            <a:off x="718267" y="3966519"/>
            <a:ext cx="3465398" cy="2034300"/>
            <a:chOff x="718267" y="3966519"/>
            <a:chExt cx="3465398" cy="2034300"/>
          </a:xfrm>
        </p:grpSpPr>
        <p:sp>
          <p:nvSpPr>
            <p:cNvPr id="3074" name="Google Shape;3074;p40"/>
            <p:cNvSpPr txBox="1"/>
            <p:nvPr/>
          </p:nvSpPr>
          <p:spPr>
            <a:xfrm>
              <a:off x="718665" y="3966519"/>
              <a:ext cx="3465000" cy="203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40"/>
            <p:cNvSpPr txBox="1"/>
            <p:nvPr/>
          </p:nvSpPr>
          <p:spPr>
            <a:xfrm>
              <a:off x="718267" y="4005244"/>
              <a:ext cx="34650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180000" rIns="180000" bIns="1800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2"/>
                  </a:solidFill>
                </a:rPr>
                <a:t>EmbryoScope</a:t>
              </a:r>
              <a:r>
                <a:rPr lang="en-GB" sz="2400" baseline="30000">
                  <a:solidFill>
                    <a:schemeClr val="dk2"/>
                  </a:solidFill>
                </a:rPr>
                <a:t>TM</a:t>
              </a:r>
              <a:endParaRPr sz="2000" baseline="3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6" name="Google Shape;3076;p40"/>
          <p:cNvGrpSpPr/>
          <p:nvPr/>
        </p:nvGrpSpPr>
        <p:grpSpPr>
          <a:xfrm>
            <a:off x="4360192" y="3903269"/>
            <a:ext cx="3468075" cy="2097550"/>
            <a:chOff x="716217" y="3903269"/>
            <a:chExt cx="3468075" cy="2097550"/>
          </a:xfrm>
        </p:grpSpPr>
        <p:sp>
          <p:nvSpPr>
            <p:cNvPr id="3077" name="Google Shape;3077;p40"/>
            <p:cNvSpPr txBox="1"/>
            <p:nvPr/>
          </p:nvSpPr>
          <p:spPr>
            <a:xfrm>
              <a:off x="716217" y="3966519"/>
              <a:ext cx="3465000" cy="2034300"/>
            </a:xfrm>
            <a:prstGeom prst="rect">
              <a:avLst/>
            </a:prstGeom>
            <a:solidFill>
              <a:srgbClr val="00B8C8"/>
            </a:solidFill>
            <a:ln>
              <a:noFill/>
            </a:ln>
          </p:spPr>
          <p:txBody>
            <a:bodyPr spcFirstLastPara="1" wrap="square" lIns="180000" tIns="180000" rIns="180000" bIns="1800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40"/>
            <p:cNvSpPr txBox="1"/>
            <p:nvPr/>
          </p:nvSpPr>
          <p:spPr>
            <a:xfrm>
              <a:off x="719292" y="3903269"/>
              <a:ext cx="3465000" cy="5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0" tIns="180000" rIns="180000" bIns="1800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2"/>
                  </a:solidFill>
                </a:rPr>
                <a:t>Developmental stages of embryo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9" name="Google Shape;3079;p40"/>
          <p:cNvGrpSpPr/>
          <p:nvPr/>
        </p:nvGrpSpPr>
        <p:grpSpPr>
          <a:xfrm>
            <a:off x="8004196" y="3966519"/>
            <a:ext cx="3466473" cy="2034300"/>
            <a:chOff x="717192" y="3966519"/>
            <a:chExt cx="3466473" cy="2034300"/>
          </a:xfrm>
        </p:grpSpPr>
        <p:sp>
          <p:nvSpPr>
            <p:cNvPr id="3080" name="Google Shape;3080;p40"/>
            <p:cNvSpPr txBox="1"/>
            <p:nvPr/>
          </p:nvSpPr>
          <p:spPr>
            <a:xfrm>
              <a:off x="718665" y="3966519"/>
              <a:ext cx="3465000" cy="2034300"/>
            </a:xfrm>
            <a:prstGeom prst="rect">
              <a:avLst/>
            </a:prstGeom>
            <a:solidFill>
              <a:srgbClr val="0076C2"/>
            </a:solidFill>
            <a:ln>
              <a:noFill/>
            </a:ln>
          </p:spPr>
          <p:txBody>
            <a:bodyPr spcFirstLastPara="1" wrap="square" lIns="180000" tIns="180000" rIns="180000" bIns="1800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40"/>
            <p:cNvSpPr txBox="1"/>
            <p:nvPr/>
          </p:nvSpPr>
          <p:spPr>
            <a:xfrm>
              <a:off x="717192" y="3966532"/>
              <a:ext cx="3465000" cy="519300"/>
            </a:xfrm>
            <a:prstGeom prst="rect">
              <a:avLst/>
            </a:prstGeom>
            <a:solidFill>
              <a:srgbClr val="0076C2"/>
            </a:solidFill>
            <a:ln>
              <a:noFill/>
            </a:ln>
          </p:spPr>
          <p:txBody>
            <a:bodyPr spcFirstLastPara="1" wrap="square" lIns="180000" tIns="180000" rIns="180000" bIns="1800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2"/>
                  </a:solidFill>
                </a:rPr>
                <a:t>Goal of this study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2" name="Google Shape;3082;p40"/>
          <p:cNvGrpSpPr/>
          <p:nvPr/>
        </p:nvGrpSpPr>
        <p:grpSpPr>
          <a:xfrm>
            <a:off x="54173" y="62342"/>
            <a:ext cx="2609777" cy="1413703"/>
            <a:chOff x="719138" y="1565275"/>
            <a:chExt cx="5349000" cy="3006600"/>
          </a:xfrm>
        </p:grpSpPr>
        <p:sp>
          <p:nvSpPr>
            <p:cNvPr id="3083" name="Google Shape;3083;p40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40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5" name="Google Shape;3085;p40"/>
          <p:cNvSpPr txBox="1"/>
          <p:nvPr/>
        </p:nvSpPr>
        <p:spPr>
          <a:xfrm>
            <a:off x="-140937" y="11850"/>
            <a:ext cx="3000000" cy="1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lt1"/>
                </a:solidFill>
              </a:rPr>
              <a:t>01</a:t>
            </a:r>
            <a:endParaRPr/>
          </a:p>
        </p:txBody>
      </p:sp>
      <p:pic>
        <p:nvPicPr>
          <p:cNvPr id="3086" name="Google Shape;30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661" y="1497775"/>
            <a:ext cx="956500" cy="10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001" y="2166225"/>
            <a:ext cx="988397" cy="10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648" y="2954519"/>
            <a:ext cx="956500" cy="948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89" name="Google Shape;3089;p40"/>
          <p:cNvSpPr txBox="1"/>
          <p:nvPr/>
        </p:nvSpPr>
        <p:spPr>
          <a:xfrm>
            <a:off x="4627475" y="1171325"/>
            <a:ext cx="98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zygote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90" name="Google Shape;3090;p40"/>
          <p:cNvSpPr txBox="1"/>
          <p:nvPr/>
        </p:nvSpPr>
        <p:spPr>
          <a:xfrm>
            <a:off x="6693825" y="1878400"/>
            <a:ext cx="896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morula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91" name="Google Shape;3091;p40"/>
          <p:cNvSpPr txBox="1"/>
          <p:nvPr/>
        </p:nvSpPr>
        <p:spPr>
          <a:xfrm>
            <a:off x="5615975" y="3599225"/>
            <a:ext cx="12108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blastocyst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092" name="Google Shape;3092;p40"/>
          <p:cNvCxnSpPr>
            <a:stCxn id="3086" idx="3"/>
            <a:endCxn id="3087" idx="1"/>
          </p:cNvCxnSpPr>
          <p:nvPr/>
        </p:nvCxnSpPr>
        <p:spPr>
          <a:xfrm>
            <a:off x="5661161" y="2000350"/>
            <a:ext cx="678900" cy="66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3093" name="Google Shape;3093;p40"/>
          <p:cNvCxnSpPr>
            <a:endCxn id="3088" idx="3"/>
          </p:cNvCxnSpPr>
          <p:nvPr/>
        </p:nvCxnSpPr>
        <p:spPr>
          <a:xfrm flipH="1">
            <a:off x="5661147" y="2894403"/>
            <a:ext cx="662100" cy="53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094" name="Google Shape;3094;p40"/>
          <p:cNvSpPr txBox="1"/>
          <p:nvPr/>
        </p:nvSpPr>
        <p:spPr>
          <a:xfrm>
            <a:off x="4704650" y="4727225"/>
            <a:ext cx="2750400" cy="875400"/>
          </a:xfrm>
          <a:prstGeom prst="rect">
            <a:avLst/>
          </a:prstGeom>
          <a:solidFill>
            <a:srgbClr val="00B8C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000">
                <a:solidFill>
                  <a:schemeClr val="lt1"/>
                </a:solidFill>
              </a:rPr>
              <a:t>Embryos progress through distinct stages over 5-6 days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</a:endParaRPr>
          </a:p>
        </p:txBody>
      </p:sp>
      <p:sp>
        <p:nvSpPr>
          <p:cNvPr id="3095" name="Google Shape;3095;p40"/>
          <p:cNvSpPr txBox="1"/>
          <p:nvPr/>
        </p:nvSpPr>
        <p:spPr>
          <a:xfrm>
            <a:off x="805775" y="4727225"/>
            <a:ext cx="3290400" cy="6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000">
                <a:solidFill>
                  <a:schemeClr val="lt1"/>
                </a:solidFill>
              </a:rPr>
              <a:t>A time-lapse incubator capturing high-resolution embryo images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096" name="Google Shape;3096;p40"/>
          <p:cNvSpPr txBox="1"/>
          <p:nvPr/>
        </p:nvSpPr>
        <p:spPr>
          <a:xfrm>
            <a:off x="8152375" y="4599150"/>
            <a:ext cx="3174900" cy="11739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000">
                <a:solidFill>
                  <a:schemeClr val="lt1"/>
                </a:solidFill>
              </a:rPr>
              <a:t>Develop a computational method for 3D embryo reconstruction to improve viability assessment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3097" name="Google Shape;3097;p40"/>
          <p:cNvPicPr preferRelativeResize="0"/>
          <p:nvPr/>
        </p:nvPicPr>
        <p:blipFill rotWithShape="1">
          <a:blip r:embed="rId7">
            <a:alphaModFix/>
          </a:blip>
          <a:srcRect l="23218"/>
          <a:stretch/>
        </p:blipFill>
        <p:spPr>
          <a:xfrm>
            <a:off x="8201951" y="1350975"/>
            <a:ext cx="3075750" cy="2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41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78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dark mode</a:t>
            </a:r>
            <a:endParaRPr/>
          </a:p>
        </p:txBody>
      </p:sp>
      <p:sp>
        <p:nvSpPr>
          <p:cNvPr id="3103" name="Google Shape;3103;p41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3104" name="Google Shape;3104;p41"/>
          <p:cNvSpPr/>
          <p:nvPr/>
        </p:nvSpPr>
        <p:spPr>
          <a:xfrm>
            <a:off x="3818300" y="209952"/>
            <a:ext cx="7651500" cy="596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5" name="Google Shape;3105;p41"/>
          <p:cNvGrpSpPr/>
          <p:nvPr/>
        </p:nvGrpSpPr>
        <p:grpSpPr>
          <a:xfrm>
            <a:off x="294456" y="209956"/>
            <a:ext cx="3523921" cy="2251643"/>
            <a:chOff x="719138" y="1565275"/>
            <a:chExt cx="5349000" cy="3006600"/>
          </a:xfrm>
        </p:grpSpPr>
        <p:sp>
          <p:nvSpPr>
            <p:cNvPr id="3106" name="Google Shape;3106;p41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41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8" name="Google Shape;3108;p41"/>
          <p:cNvSpPr txBox="1"/>
          <p:nvPr/>
        </p:nvSpPr>
        <p:spPr>
          <a:xfrm>
            <a:off x="4071300" y="211239"/>
            <a:ext cx="52887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just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Methodology/</a:t>
            </a:r>
            <a:br>
              <a:rPr lang="en-GB" sz="4800" b="1">
                <a:solidFill>
                  <a:schemeClr val="lt1"/>
                </a:solidFill>
              </a:rPr>
            </a:br>
            <a:r>
              <a:rPr lang="en-GB" sz="4800" b="1">
                <a:solidFill>
                  <a:schemeClr val="lt1"/>
                </a:solidFill>
              </a:rPr>
              <a:t>Algorithm Design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109" name="Google Shape;3109;p41"/>
          <p:cNvSpPr txBox="1"/>
          <p:nvPr/>
        </p:nvSpPr>
        <p:spPr>
          <a:xfrm>
            <a:off x="5451875" y="3484616"/>
            <a:ext cx="52941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None/>
            </a:pPr>
            <a:endParaRPr/>
          </a:p>
        </p:txBody>
      </p:sp>
      <p:sp>
        <p:nvSpPr>
          <p:cNvPr id="3110" name="Google Shape;3110;p41"/>
          <p:cNvSpPr txBox="1"/>
          <p:nvPr/>
        </p:nvSpPr>
        <p:spPr>
          <a:xfrm>
            <a:off x="1165085" y="624663"/>
            <a:ext cx="17826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/>
          </a:p>
        </p:txBody>
      </p:sp>
      <p:sp>
        <p:nvSpPr>
          <p:cNvPr id="3111" name="Google Shape;3111;p41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42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782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3117" name="Google Shape;3117;p42"/>
          <p:cNvSpPr/>
          <p:nvPr/>
        </p:nvSpPr>
        <p:spPr>
          <a:xfrm>
            <a:off x="0" y="0"/>
            <a:ext cx="6094800" cy="6000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42"/>
          <p:cNvSpPr/>
          <p:nvPr/>
        </p:nvSpPr>
        <p:spPr>
          <a:xfrm>
            <a:off x="6094800" y="2475"/>
            <a:ext cx="6094800" cy="6000900"/>
          </a:xfrm>
          <a:prstGeom prst="rect">
            <a:avLst/>
          </a:prstGeom>
          <a:solidFill>
            <a:srgbClr val="0076C2"/>
          </a:solidFill>
          <a:ln w="9525" cap="flat" cmpd="sng">
            <a:solidFill>
              <a:srgbClr val="0076C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9" name="Google Shape;3119;p42"/>
          <p:cNvGrpSpPr/>
          <p:nvPr/>
        </p:nvGrpSpPr>
        <p:grpSpPr>
          <a:xfrm>
            <a:off x="9257238" y="1176746"/>
            <a:ext cx="754010" cy="892913"/>
            <a:chOff x="6545522" y="2072809"/>
            <a:chExt cx="531967" cy="709562"/>
          </a:xfrm>
        </p:grpSpPr>
        <p:sp>
          <p:nvSpPr>
            <p:cNvPr id="3120" name="Google Shape;3120;p42"/>
            <p:cNvSpPr/>
            <p:nvPr/>
          </p:nvSpPr>
          <p:spPr>
            <a:xfrm>
              <a:off x="6834482" y="2426896"/>
              <a:ext cx="68071" cy="67298"/>
            </a:xfrm>
            <a:custGeom>
              <a:avLst/>
              <a:gdLst/>
              <a:ahLst/>
              <a:cxnLst/>
              <a:rect l="l" t="t" r="r" b="b"/>
              <a:pathLst>
                <a:path w="68071" h="67298" extrusionOk="0">
                  <a:moveTo>
                    <a:pt x="1520" y="45990"/>
                  </a:moveTo>
                  <a:lnTo>
                    <a:pt x="20338" y="65602"/>
                  </a:lnTo>
                  <a:cubicBezTo>
                    <a:pt x="22922" y="68295"/>
                    <a:pt x="27937" y="67719"/>
                    <a:pt x="31478" y="64321"/>
                  </a:cubicBezTo>
                  <a:lnTo>
                    <a:pt x="64798" y="32350"/>
                  </a:lnTo>
                  <a:cubicBezTo>
                    <a:pt x="66673" y="30550"/>
                    <a:pt x="67862" y="28184"/>
                    <a:pt x="68048" y="25933"/>
                  </a:cubicBezTo>
                  <a:cubicBezTo>
                    <a:pt x="68234" y="23682"/>
                    <a:pt x="67338" y="21712"/>
                    <a:pt x="65658" y="20603"/>
                  </a:cubicBezTo>
                  <a:cubicBezTo>
                    <a:pt x="58684" y="15903"/>
                    <a:pt x="52805" y="9776"/>
                    <a:pt x="48397" y="2614"/>
                  </a:cubicBezTo>
                  <a:cubicBezTo>
                    <a:pt x="47350" y="880"/>
                    <a:pt x="45427" y="-87"/>
                    <a:pt x="43170" y="6"/>
                  </a:cubicBezTo>
                  <a:cubicBezTo>
                    <a:pt x="40913" y="99"/>
                    <a:pt x="38488" y="1201"/>
                    <a:pt x="36625" y="2988"/>
                  </a:cubicBezTo>
                  <a:lnTo>
                    <a:pt x="3317" y="34948"/>
                  </a:lnTo>
                  <a:cubicBezTo>
                    <a:pt x="-281" y="38310"/>
                    <a:pt x="-1064" y="43297"/>
                    <a:pt x="1520" y="45990"/>
                  </a:cubicBezTo>
                  <a:lnTo>
                    <a:pt x="1519" y="4599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6845292" y="2255296"/>
              <a:ext cx="232197" cy="232212"/>
            </a:xfrm>
            <a:custGeom>
              <a:avLst/>
              <a:gdLst/>
              <a:ahLst/>
              <a:cxnLst/>
              <a:rect l="l" t="t" r="r" b="b"/>
              <a:pathLst>
                <a:path w="232197" h="232212" extrusionOk="0">
                  <a:moveTo>
                    <a:pt x="32336" y="196468"/>
                  </a:moveTo>
                  <a:cubicBezTo>
                    <a:pt x="36786" y="201107"/>
                    <a:pt x="41690" y="205452"/>
                    <a:pt x="46918" y="209345"/>
                  </a:cubicBezTo>
                  <a:cubicBezTo>
                    <a:pt x="68686" y="225586"/>
                    <a:pt x="95691" y="233605"/>
                    <a:pt x="122881" y="232014"/>
                  </a:cubicBezTo>
                  <a:cubicBezTo>
                    <a:pt x="150399" y="230369"/>
                    <a:pt x="176608" y="218964"/>
                    <a:pt x="196520" y="199859"/>
                  </a:cubicBezTo>
                  <a:cubicBezTo>
                    <a:pt x="242731" y="155518"/>
                    <a:pt x="244252" y="81890"/>
                    <a:pt x="199911" y="35678"/>
                  </a:cubicBezTo>
                  <a:cubicBezTo>
                    <a:pt x="155570" y="-10534"/>
                    <a:pt x="81942" y="-12055"/>
                    <a:pt x="35731" y="32287"/>
                  </a:cubicBezTo>
                  <a:cubicBezTo>
                    <a:pt x="15820" y="51391"/>
                    <a:pt x="3282" y="77045"/>
                    <a:pt x="574" y="104522"/>
                  </a:cubicBezTo>
                  <a:cubicBezTo>
                    <a:pt x="-2138" y="131624"/>
                    <a:pt x="4818" y="158998"/>
                    <a:pt x="20087" y="181357"/>
                  </a:cubicBezTo>
                  <a:cubicBezTo>
                    <a:pt x="23773" y="186753"/>
                    <a:pt x="27888" y="191832"/>
                    <a:pt x="32339" y="196470"/>
                  </a:cubicBezTo>
                  <a:lnTo>
                    <a:pt x="32336" y="196468"/>
                  </a:lnTo>
                  <a:close/>
                  <a:moveTo>
                    <a:pt x="178350" y="56356"/>
                  </a:moveTo>
                  <a:cubicBezTo>
                    <a:pt x="211299" y="90695"/>
                    <a:pt x="210170" y="145353"/>
                    <a:pt x="175831" y="178302"/>
                  </a:cubicBezTo>
                  <a:cubicBezTo>
                    <a:pt x="145337" y="207562"/>
                    <a:pt x="98583" y="210597"/>
                    <a:pt x="64660" y="185326"/>
                  </a:cubicBezTo>
                  <a:cubicBezTo>
                    <a:pt x="56967" y="179562"/>
                    <a:pt x="50182" y="172492"/>
                    <a:pt x="44742" y="164567"/>
                  </a:cubicBezTo>
                  <a:cubicBezTo>
                    <a:pt x="20954" y="129696"/>
                    <a:pt x="25790" y="83104"/>
                    <a:pt x="56350" y="53781"/>
                  </a:cubicBezTo>
                  <a:cubicBezTo>
                    <a:pt x="90741" y="20886"/>
                    <a:pt x="145401" y="22016"/>
                    <a:pt x="178350" y="56355"/>
                  </a:cubicBezTo>
                  <a:lnTo>
                    <a:pt x="178350" y="56356"/>
                  </a:lnTo>
                  <a:close/>
                </a:path>
              </a:pathLst>
            </a:custGeom>
            <a:solidFill>
              <a:schemeClr val="accent2"/>
            </a:solidFill>
            <a:ln w="119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6705827" y="2445433"/>
              <a:ext cx="176029" cy="173441"/>
            </a:xfrm>
            <a:custGeom>
              <a:avLst/>
              <a:gdLst/>
              <a:ahLst/>
              <a:cxnLst/>
              <a:rect l="l" t="t" r="r" b="b"/>
              <a:pathLst>
                <a:path w="176029" h="173441" extrusionOk="0">
                  <a:moveTo>
                    <a:pt x="4960" y="129169"/>
                  </a:moveTo>
                  <a:lnTo>
                    <a:pt x="42186" y="167966"/>
                  </a:lnTo>
                  <a:cubicBezTo>
                    <a:pt x="48992" y="175059"/>
                    <a:pt x="60232" y="175291"/>
                    <a:pt x="67326" y="168485"/>
                  </a:cubicBezTo>
                  <a:lnTo>
                    <a:pt x="170553" y="69412"/>
                  </a:lnTo>
                  <a:cubicBezTo>
                    <a:pt x="177647" y="62606"/>
                    <a:pt x="177879" y="51366"/>
                    <a:pt x="171073" y="44272"/>
                  </a:cubicBezTo>
                  <a:lnTo>
                    <a:pt x="133846" y="5476"/>
                  </a:lnTo>
                  <a:cubicBezTo>
                    <a:pt x="127040" y="-1618"/>
                    <a:pt x="115800" y="-1850"/>
                    <a:pt x="108707" y="4956"/>
                  </a:cubicBezTo>
                  <a:lnTo>
                    <a:pt x="5454" y="104029"/>
                  </a:lnTo>
                  <a:cubicBezTo>
                    <a:pt x="-1615" y="110836"/>
                    <a:pt x="-1847" y="122076"/>
                    <a:pt x="4959" y="129170"/>
                  </a:cubicBezTo>
                  <a:lnTo>
                    <a:pt x="4960" y="12916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6581281" y="2459815"/>
              <a:ext cx="78906" cy="322556"/>
            </a:xfrm>
            <a:custGeom>
              <a:avLst/>
              <a:gdLst/>
              <a:ahLst/>
              <a:cxnLst/>
              <a:rect l="l" t="t" r="r" b="b"/>
              <a:pathLst>
                <a:path w="78906" h="322556" extrusionOk="0">
                  <a:moveTo>
                    <a:pt x="60347" y="0"/>
                  </a:moveTo>
                  <a:lnTo>
                    <a:pt x="60347" y="0"/>
                  </a:lnTo>
                  <a:cubicBezTo>
                    <a:pt x="70597" y="0"/>
                    <a:pt x="78906" y="8309"/>
                    <a:pt x="78906" y="18559"/>
                  </a:cubicBezTo>
                  <a:lnTo>
                    <a:pt x="78906" y="303997"/>
                  </a:lnTo>
                  <a:cubicBezTo>
                    <a:pt x="78906" y="314248"/>
                    <a:pt x="70597" y="322557"/>
                    <a:pt x="60347" y="322557"/>
                  </a:cubicBezTo>
                  <a:lnTo>
                    <a:pt x="29331" y="322557"/>
                  </a:lnTo>
                  <a:cubicBezTo>
                    <a:pt x="19081" y="322557"/>
                    <a:pt x="10771" y="314248"/>
                    <a:pt x="10771" y="303997"/>
                  </a:cubicBezTo>
                  <a:lnTo>
                    <a:pt x="0" y="60347"/>
                  </a:lnTo>
                  <a:cubicBezTo>
                    <a:pt x="0" y="27018"/>
                    <a:pt x="27018" y="0"/>
                    <a:pt x="6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6579340" y="2072809"/>
              <a:ext cx="186101" cy="186101"/>
            </a:xfrm>
            <a:custGeom>
              <a:avLst/>
              <a:gdLst/>
              <a:ahLst/>
              <a:cxnLst/>
              <a:rect l="l" t="t" r="r" b="b"/>
              <a:pathLst>
                <a:path w="186101" h="186101" extrusionOk="0">
                  <a:moveTo>
                    <a:pt x="186102" y="93051"/>
                  </a:moveTo>
                  <a:cubicBezTo>
                    <a:pt x="186102" y="144442"/>
                    <a:pt x="144442" y="186102"/>
                    <a:pt x="93051" y="186102"/>
                  </a:cubicBezTo>
                  <a:cubicBezTo>
                    <a:pt x="41660" y="186102"/>
                    <a:pt x="0" y="144442"/>
                    <a:pt x="0" y="93051"/>
                  </a:cubicBezTo>
                  <a:cubicBezTo>
                    <a:pt x="0" y="41660"/>
                    <a:pt x="41660" y="0"/>
                    <a:pt x="93051" y="0"/>
                  </a:cubicBezTo>
                  <a:cubicBezTo>
                    <a:pt x="144442" y="0"/>
                    <a:pt x="186102" y="41660"/>
                    <a:pt x="186102" y="93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6691972" y="2459815"/>
              <a:ext cx="78906" cy="322556"/>
            </a:xfrm>
            <a:custGeom>
              <a:avLst/>
              <a:gdLst/>
              <a:ahLst/>
              <a:cxnLst/>
              <a:rect l="l" t="t" r="r" b="b"/>
              <a:pathLst>
                <a:path w="78906" h="322556" extrusionOk="0">
                  <a:moveTo>
                    <a:pt x="60347" y="0"/>
                  </a:moveTo>
                  <a:lnTo>
                    <a:pt x="60347" y="0"/>
                  </a:lnTo>
                  <a:cubicBezTo>
                    <a:pt x="70597" y="0"/>
                    <a:pt x="78906" y="8309"/>
                    <a:pt x="78906" y="18559"/>
                  </a:cubicBezTo>
                  <a:lnTo>
                    <a:pt x="63826" y="303997"/>
                  </a:lnTo>
                  <a:cubicBezTo>
                    <a:pt x="63826" y="314248"/>
                    <a:pt x="55517" y="322557"/>
                    <a:pt x="45267" y="322557"/>
                  </a:cubicBezTo>
                  <a:lnTo>
                    <a:pt x="18559" y="322557"/>
                  </a:lnTo>
                  <a:cubicBezTo>
                    <a:pt x="8309" y="322557"/>
                    <a:pt x="0" y="314248"/>
                    <a:pt x="0" y="303997"/>
                  </a:cubicBezTo>
                  <a:lnTo>
                    <a:pt x="0" y="60347"/>
                  </a:lnTo>
                  <a:cubicBezTo>
                    <a:pt x="0" y="27018"/>
                    <a:pt x="27018" y="0"/>
                    <a:pt x="6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6545522" y="2282528"/>
              <a:ext cx="261115" cy="302846"/>
            </a:xfrm>
            <a:custGeom>
              <a:avLst/>
              <a:gdLst/>
              <a:ahLst/>
              <a:cxnLst/>
              <a:rect l="l" t="t" r="r" b="b"/>
              <a:pathLst>
                <a:path w="261115" h="302846" extrusionOk="0">
                  <a:moveTo>
                    <a:pt x="53629" y="0"/>
                  </a:moveTo>
                  <a:lnTo>
                    <a:pt x="207487" y="0"/>
                  </a:lnTo>
                  <a:cubicBezTo>
                    <a:pt x="237085" y="0"/>
                    <a:pt x="261116" y="24030"/>
                    <a:pt x="261116" y="53629"/>
                  </a:cubicBezTo>
                  <a:lnTo>
                    <a:pt x="261116" y="128469"/>
                  </a:lnTo>
                  <a:cubicBezTo>
                    <a:pt x="261116" y="224710"/>
                    <a:pt x="182980" y="302846"/>
                    <a:pt x="86738" y="302846"/>
                  </a:cubicBezTo>
                  <a:lnTo>
                    <a:pt x="53629" y="302846"/>
                  </a:lnTo>
                  <a:cubicBezTo>
                    <a:pt x="24030" y="302846"/>
                    <a:pt x="0" y="278816"/>
                    <a:pt x="0" y="249217"/>
                  </a:cubicBezTo>
                  <a:lnTo>
                    <a:pt x="0" y="53629"/>
                  </a:lnTo>
                  <a:cubicBezTo>
                    <a:pt x="0" y="24030"/>
                    <a:pt x="24030" y="0"/>
                    <a:pt x="53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7" name="Google Shape;3127;p42"/>
          <p:cNvGrpSpPr/>
          <p:nvPr/>
        </p:nvGrpSpPr>
        <p:grpSpPr>
          <a:xfrm>
            <a:off x="2649227" y="1176756"/>
            <a:ext cx="796325" cy="777025"/>
            <a:chOff x="5115336" y="2200372"/>
            <a:chExt cx="510858" cy="516639"/>
          </a:xfrm>
        </p:grpSpPr>
        <p:sp>
          <p:nvSpPr>
            <p:cNvPr id="3128" name="Google Shape;3128;p42"/>
            <p:cNvSpPr/>
            <p:nvPr/>
          </p:nvSpPr>
          <p:spPr>
            <a:xfrm>
              <a:off x="5182194" y="2200372"/>
              <a:ext cx="444000" cy="444000"/>
            </a:xfrm>
            <a:custGeom>
              <a:avLst/>
              <a:gdLst/>
              <a:ahLst/>
              <a:cxnLst/>
              <a:rect l="l" t="t" r="r" b="b"/>
              <a:pathLst>
                <a:path w="444000" h="444000" extrusionOk="0">
                  <a:moveTo>
                    <a:pt x="0" y="0"/>
                  </a:moveTo>
                  <a:lnTo>
                    <a:pt x="444000" y="0"/>
                  </a:lnTo>
                  <a:lnTo>
                    <a:pt x="444000" y="444000"/>
                  </a:lnTo>
                  <a:lnTo>
                    <a:pt x="102059" y="444000"/>
                  </a:lnTo>
                  <a:cubicBezTo>
                    <a:pt x="45731" y="444000"/>
                    <a:pt x="0" y="398269"/>
                    <a:pt x="0" y="34194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81C"/>
            </a:solidFill>
            <a:ln w="59675" cap="flat" cmpd="sng">
              <a:solidFill>
                <a:srgbClr val="FFB8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5115336" y="2543896"/>
              <a:ext cx="167707" cy="173115"/>
            </a:xfrm>
            <a:custGeom>
              <a:avLst/>
              <a:gdLst/>
              <a:ahLst/>
              <a:cxnLst/>
              <a:rect l="l" t="t" r="r" b="b"/>
              <a:pathLst>
                <a:path w="167707" h="173115" extrusionOk="0">
                  <a:moveTo>
                    <a:pt x="167708" y="173116"/>
                  </a:moveTo>
                  <a:lnTo>
                    <a:pt x="167708" y="33630"/>
                  </a:lnTo>
                  <a:cubicBezTo>
                    <a:pt x="167708" y="15056"/>
                    <a:pt x="152651" y="0"/>
                    <a:pt x="134078" y="0"/>
                  </a:cubicBezTo>
                  <a:lnTo>
                    <a:pt x="0" y="0"/>
                  </a:lnTo>
                  <a:lnTo>
                    <a:pt x="167708" y="173116"/>
                  </a:lnTo>
                  <a:close/>
                </a:path>
              </a:pathLst>
            </a:custGeom>
            <a:solidFill>
              <a:schemeClr val="accent2"/>
            </a:solidFill>
            <a:ln w="298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5219577" y="2424244"/>
              <a:ext cx="270546" cy="6000"/>
            </a:xfrm>
            <a:custGeom>
              <a:avLst/>
              <a:gdLst/>
              <a:ahLst/>
              <a:cxnLst/>
              <a:rect l="l" t="t" r="r" b="b"/>
              <a:pathLst>
                <a:path w="270546" h="6000" extrusionOk="0">
                  <a:moveTo>
                    <a:pt x="270546" y="0"/>
                  </a:moveTo>
                  <a:lnTo>
                    <a:pt x="0" y="0"/>
                  </a:lnTo>
                </a:path>
              </a:pathLst>
            </a:custGeom>
            <a:noFill/>
            <a:ln w="298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5219577" y="2352629"/>
              <a:ext cx="302375" cy="6000"/>
            </a:xfrm>
            <a:custGeom>
              <a:avLst/>
              <a:gdLst/>
              <a:ahLst/>
              <a:cxnLst/>
              <a:rect l="l" t="t" r="r" b="b"/>
              <a:pathLst>
                <a:path w="302375" h="6000" extrusionOk="0">
                  <a:moveTo>
                    <a:pt x="302375" y="0"/>
                  </a:moveTo>
                  <a:lnTo>
                    <a:pt x="0" y="0"/>
                  </a:lnTo>
                </a:path>
              </a:pathLst>
            </a:custGeom>
            <a:noFill/>
            <a:ln w="298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5219577" y="2281013"/>
              <a:ext cx="246674" cy="6000"/>
            </a:xfrm>
            <a:custGeom>
              <a:avLst/>
              <a:gdLst/>
              <a:ahLst/>
              <a:cxnLst/>
              <a:rect l="l" t="t" r="r" b="b"/>
              <a:pathLst>
                <a:path w="246674" h="6000" extrusionOk="0">
                  <a:moveTo>
                    <a:pt x="246675" y="0"/>
                  </a:moveTo>
                  <a:lnTo>
                    <a:pt x="0" y="0"/>
                  </a:lnTo>
                </a:path>
              </a:pathLst>
            </a:custGeom>
            <a:noFill/>
            <a:ln w="298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3" name="Google Shape;3133;p42"/>
          <p:cNvSpPr txBox="1"/>
          <p:nvPr/>
        </p:nvSpPr>
        <p:spPr>
          <a:xfrm>
            <a:off x="717000" y="4077723"/>
            <a:ext cx="26301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4" name="Google Shape;3134;p42"/>
          <p:cNvGrpSpPr/>
          <p:nvPr/>
        </p:nvGrpSpPr>
        <p:grpSpPr>
          <a:xfrm>
            <a:off x="7743350" y="2488629"/>
            <a:ext cx="4085079" cy="2247314"/>
            <a:chOff x="716984" y="3072369"/>
            <a:chExt cx="2882093" cy="1785850"/>
          </a:xfrm>
        </p:grpSpPr>
        <p:sp>
          <p:nvSpPr>
            <p:cNvPr id="3135" name="Google Shape;3135;p42"/>
            <p:cNvSpPr txBox="1"/>
            <p:nvPr/>
          </p:nvSpPr>
          <p:spPr>
            <a:xfrm>
              <a:off x="968977" y="3713419"/>
              <a:ext cx="2630100" cy="11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3937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Metrics for mathematical justification</a:t>
              </a:r>
              <a:endParaRPr sz="2600">
                <a:solidFill>
                  <a:schemeClr val="lt1"/>
                </a:solidFill>
              </a:endParaRPr>
            </a:p>
            <a:p>
              <a:pPr marL="457200" marR="0" lvl="0" indent="-3937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Eye tests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136" name="Google Shape;3136;p42"/>
            <p:cNvSpPr txBox="1"/>
            <p:nvPr/>
          </p:nvSpPr>
          <p:spPr>
            <a:xfrm>
              <a:off x="716984" y="3072369"/>
              <a:ext cx="2630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4572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chemeClr val="lt1"/>
                  </a:solidFill>
                </a:rPr>
                <a:t>Evaluation?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7" name="Google Shape;3137;p42"/>
          <p:cNvGrpSpPr/>
          <p:nvPr/>
        </p:nvGrpSpPr>
        <p:grpSpPr>
          <a:xfrm>
            <a:off x="1193250" y="2488614"/>
            <a:ext cx="4491000" cy="1881510"/>
            <a:chOff x="716992" y="2969652"/>
            <a:chExt cx="2881062" cy="1251004"/>
          </a:xfrm>
        </p:grpSpPr>
        <p:sp>
          <p:nvSpPr>
            <p:cNvPr id="3138" name="Google Shape;3138;p42"/>
            <p:cNvSpPr txBox="1"/>
            <p:nvPr/>
          </p:nvSpPr>
          <p:spPr>
            <a:xfrm>
              <a:off x="967954" y="3502155"/>
              <a:ext cx="2630100" cy="71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3937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Deterministic</a:t>
              </a:r>
              <a:endParaRPr sz="2600">
                <a:solidFill>
                  <a:schemeClr val="lt1"/>
                </a:solidFill>
              </a:endParaRPr>
            </a:p>
            <a:p>
              <a:pPr marL="457200" lvl="0" indent="-3937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As unsupervised as possible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139" name="Google Shape;3139;p42"/>
            <p:cNvSpPr txBox="1"/>
            <p:nvPr/>
          </p:nvSpPr>
          <p:spPr>
            <a:xfrm>
              <a:off x="716992" y="2969652"/>
              <a:ext cx="26301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chemeClr val="lt1"/>
                  </a:solidFill>
                </a:rPr>
                <a:t>What kind?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0" name="Google Shape;3140;p42"/>
          <p:cNvSpPr/>
          <p:nvPr/>
        </p:nvSpPr>
        <p:spPr>
          <a:xfrm>
            <a:off x="7879400" y="899850"/>
            <a:ext cx="3061500" cy="4201200"/>
          </a:xfrm>
          <a:prstGeom prst="rect">
            <a:avLst/>
          </a:prstGeom>
          <a:solidFill>
            <a:srgbClr val="0076C2">
              <a:alpha val="5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43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1782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3146" name="Google Shape;3146;p43"/>
          <p:cNvSpPr/>
          <p:nvPr/>
        </p:nvSpPr>
        <p:spPr>
          <a:xfrm>
            <a:off x="0" y="0"/>
            <a:ext cx="6094800" cy="6000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Google Shape;3147;p43"/>
          <p:cNvSpPr/>
          <p:nvPr/>
        </p:nvSpPr>
        <p:spPr>
          <a:xfrm>
            <a:off x="6094800" y="2475"/>
            <a:ext cx="6094800" cy="6000900"/>
          </a:xfrm>
          <a:prstGeom prst="rect">
            <a:avLst/>
          </a:prstGeom>
          <a:solidFill>
            <a:srgbClr val="0076C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8" name="Google Shape;3148;p43"/>
          <p:cNvGrpSpPr/>
          <p:nvPr/>
        </p:nvGrpSpPr>
        <p:grpSpPr>
          <a:xfrm>
            <a:off x="9257238" y="1176746"/>
            <a:ext cx="754010" cy="892913"/>
            <a:chOff x="6545522" y="2072809"/>
            <a:chExt cx="531967" cy="709562"/>
          </a:xfrm>
        </p:grpSpPr>
        <p:sp>
          <p:nvSpPr>
            <p:cNvPr id="3149" name="Google Shape;3149;p43"/>
            <p:cNvSpPr/>
            <p:nvPr/>
          </p:nvSpPr>
          <p:spPr>
            <a:xfrm>
              <a:off x="6834482" y="2426896"/>
              <a:ext cx="68071" cy="67298"/>
            </a:xfrm>
            <a:custGeom>
              <a:avLst/>
              <a:gdLst/>
              <a:ahLst/>
              <a:cxnLst/>
              <a:rect l="l" t="t" r="r" b="b"/>
              <a:pathLst>
                <a:path w="68071" h="67298" extrusionOk="0">
                  <a:moveTo>
                    <a:pt x="1520" y="45990"/>
                  </a:moveTo>
                  <a:lnTo>
                    <a:pt x="20338" y="65602"/>
                  </a:lnTo>
                  <a:cubicBezTo>
                    <a:pt x="22922" y="68295"/>
                    <a:pt x="27937" y="67719"/>
                    <a:pt x="31478" y="64321"/>
                  </a:cubicBezTo>
                  <a:lnTo>
                    <a:pt x="64798" y="32350"/>
                  </a:lnTo>
                  <a:cubicBezTo>
                    <a:pt x="66673" y="30550"/>
                    <a:pt x="67862" y="28184"/>
                    <a:pt x="68048" y="25933"/>
                  </a:cubicBezTo>
                  <a:cubicBezTo>
                    <a:pt x="68234" y="23682"/>
                    <a:pt x="67338" y="21712"/>
                    <a:pt x="65658" y="20603"/>
                  </a:cubicBezTo>
                  <a:cubicBezTo>
                    <a:pt x="58684" y="15903"/>
                    <a:pt x="52805" y="9776"/>
                    <a:pt x="48397" y="2614"/>
                  </a:cubicBezTo>
                  <a:cubicBezTo>
                    <a:pt x="47350" y="880"/>
                    <a:pt x="45427" y="-87"/>
                    <a:pt x="43170" y="6"/>
                  </a:cubicBezTo>
                  <a:cubicBezTo>
                    <a:pt x="40913" y="99"/>
                    <a:pt x="38488" y="1201"/>
                    <a:pt x="36625" y="2988"/>
                  </a:cubicBezTo>
                  <a:lnTo>
                    <a:pt x="3317" y="34948"/>
                  </a:lnTo>
                  <a:cubicBezTo>
                    <a:pt x="-281" y="38310"/>
                    <a:pt x="-1064" y="43297"/>
                    <a:pt x="1520" y="45990"/>
                  </a:cubicBezTo>
                  <a:lnTo>
                    <a:pt x="1519" y="4599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43"/>
            <p:cNvSpPr/>
            <p:nvPr/>
          </p:nvSpPr>
          <p:spPr>
            <a:xfrm>
              <a:off x="6845292" y="2255296"/>
              <a:ext cx="232197" cy="232212"/>
            </a:xfrm>
            <a:custGeom>
              <a:avLst/>
              <a:gdLst/>
              <a:ahLst/>
              <a:cxnLst/>
              <a:rect l="l" t="t" r="r" b="b"/>
              <a:pathLst>
                <a:path w="232197" h="232212" extrusionOk="0">
                  <a:moveTo>
                    <a:pt x="32336" y="196468"/>
                  </a:moveTo>
                  <a:cubicBezTo>
                    <a:pt x="36786" y="201107"/>
                    <a:pt x="41690" y="205452"/>
                    <a:pt x="46918" y="209345"/>
                  </a:cubicBezTo>
                  <a:cubicBezTo>
                    <a:pt x="68686" y="225586"/>
                    <a:pt x="95691" y="233605"/>
                    <a:pt x="122881" y="232014"/>
                  </a:cubicBezTo>
                  <a:cubicBezTo>
                    <a:pt x="150399" y="230369"/>
                    <a:pt x="176608" y="218964"/>
                    <a:pt x="196520" y="199859"/>
                  </a:cubicBezTo>
                  <a:cubicBezTo>
                    <a:pt x="242731" y="155518"/>
                    <a:pt x="244252" y="81890"/>
                    <a:pt x="199911" y="35678"/>
                  </a:cubicBezTo>
                  <a:cubicBezTo>
                    <a:pt x="155570" y="-10534"/>
                    <a:pt x="81942" y="-12055"/>
                    <a:pt x="35731" y="32287"/>
                  </a:cubicBezTo>
                  <a:cubicBezTo>
                    <a:pt x="15820" y="51391"/>
                    <a:pt x="3282" y="77045"/>
                    <a:pt x="574" y="104522"/>
                  </a:cubicBezTo>
                  <a:cubicBezTo>
                    <a:pt x="-2138" y="131624"/>
                    <a:pt x="4818" y="158998"/>
                    <a:pt x="20087" y="181357"/>
                  </a:cubicBezTo>
                  <a:cubicBezTo>
                    <a:pt x="23773" y="186753"/>
                    <a:pt x="27888" y="191832"/>
                    <a:pt x="32339" y="196470"/>
                  </a:cubicBezTo>
                  <a:lnTo>
                    <a:pt x="32336" y="196468"/>
                  </a:lnTo>
                  <a:close/>
                  <a:moveTo>
                    <a:pt x="178350" y="56356"/>
                  </a:moveTo>
                  <a:cubicBezTo>
                    <a:pt x="211299" y="90695"/>
                    <a:pt x="210170" y="145353"/>
                    <a:pt x="175831" y="178302"/>
                  </a:cubicBezTo>
                  <a:cubicBezTo>
                    <a:pt x="145337" y="207562"/>
                    <a:pt x="98583" y="210597"/>
                    <a:pt x="64660" y="185326"/>
                  </a:cubicBezTo>
                  <a:cubicBezTo>
                    <a:pt x="56967" y="179562"/>
                    <a:pt x="50182" y="172492"/>
                    <a:pt x="44742" y="164567"/>
                  </a:cubicBezTo>
                  <a:cubicBezTo>
                    <a:pt x="20954" y="129696"/>
                    <a:pt x="25790" y="83104"/>
                    <a:pt x="56350" y="53781"/>
                  </a:cubicBezTo>
                  <a:cubicBezTo>
                    <a:pt x="90741" y="20886"/>
                    <a:pt x="145401" y="22016"/>
                    <a:pt x="178350" y="56355"/>
                  </a:cubicBezTo>
                  <a:lnTo>
                    <a:pt x="178350" y="56356"/>
                  </a:lnTo>
                  <a:close/>
                </a:path>
              </a:pathLst>
            </a:custGeom>
            <a:solidFill>
              <a:schemeClr val="accent2"/>
            </a:solidFill>
            <a:ln w="119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43"/>
            <p:cNvSpPr/>
            <p:nvPr/>
          </p:nvSpPr>
          <p:spPr>
            <a:xfrm>
              <a:off x="6705827" y="2445433"/>
              <a:ext cx="176029" cy="173441"/>
            </a:xfrm>
            <a:custGeom>
              <a:avLst/>
              <a:gdLst/>
              <a:ahLst/>
              <a:cxnLst/>
              <a:rect l="l" t="t" r="r" b="b"/>
              <a:pathLst>
                <a:path w="176029" h="173441" extrusionOk="0">
                  <a:moveTo>
                    <a:pt x="4960" y="129169"/>
                  </a:moveTo>
                  <a:lnTo>
                    <a:pt x="42186" y="167966"/>
                  </a:lnTo>
                  <a:cubicBezTo>
                    <a:pt x="48992" y="175059"/>
                    <a:pt x="60232" y="175291"/>
                    <a:pt x="67326" y="168485"/>
                  </a:cubicBezTo>
                  <a:lnTo>
                    <a:pt x="170553" y="69412"/>
                  </a:lnTo>
                  <a:cubicBezTo>
                    <a:pt x="177647" y="62606"/>
                    <a:pt x="177879" y="51366"/>
                    <a:pt x="171073" y="44272"/>
                  </a:cubicBezTo>
                  <a:lnTo>
                    <a:pt x="133846" y="5476"/>
                  </a:lnTo>
                  <a:cubicBezTo>
                    <a:pt x="127040" y="-1618"/>
                    <a:pt x="115800" y="-1850"/>
                    <a:pt x="108707" y="4956"/>
                  </a:cubicBezTo>
                  <a:lnTo>
                    <a:pt x="5454" y="104029"/>
                  </a:lnTo>
                  <a:cubicBezTo>
                    <a:pt x="-1615" y="110836"/>
                    <a:pt x="-1847" y="122076"/>
                    <a:pt x="4959" y="129170"/>
                  </a:cubicBezTo>
                  <a:lnTo>
                    <a:pt x="4960" y="12916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43"/>
            <p:cNvSpPr/>
            <p:nvPr/>
          </p:nvSpPr>
          <p:spPr>
            <a:xfrm>
              <a:off x="6581281" y="2459815"/>
              <a:ext cx="78906" cy="322556"/>
            </a:xfrm>
            <a:custGeom>
              <a:avLst/>
              <a:gdLst/>
              <a:ahLst/>
              <a:cxnLst/>
              <a:rect l="l" t="t" r="r" b="b"/>
              <a:pathLst>
                <a:path w="78906" h="322556" extrusionOk="0">
                  <a:moveTo>
                    <a:pt x="60347" y="0"/>
                  </a:moveTo>
                  <a:lnTo>
                    <a:pt x="60347" y="0"/>
                  </a:lnTo>
                  <a:cubicBezTo>
                    <a:pt x="70597" y="0"/>
                    <a:pt x="78906" y="8309"/>
                    <a:pt x="78906" y="18559"/>
                  </a:cubicBezTo>
                  <a:lnTo>
                    <a:pt x="78906" y="303997"/>
                  </a:lnTo>
                  <a:cubicBezTo>
                    <a:pt x="78906" y="314248"/>
                    <a:pt x="70597" y="322557"/>
                    <a:pt x="60347" y="322557"/>
                  </a:cubicBezTo>
                  <a:lnTo>
                    <a:pt x="29331" y="322557"/>
                  </a:lnTo>
                  <a:cubicBezTo>
                    <a:pt x="19081" y="322557"/>
                    <a:pt x="10771" y="314248"/>
                    <a:pt x="10771" y="303997"/>
                  </a:cubicBezTo>
                  <a:lnTo>
                    <a:pt x="0" y="60347"/>
                  </a:lnTo>
                  <a:cubicBezTo>
                    <a:pt x="0" y="27018"/>
                    <a:pt x="27018" y="0"/>
                    <a:pt x="6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43"/>
            <p:cNvSpPr/>
            <p:nvPr/>
          </p:nvSpPr>
          <p:spPr>
            <a:xfrm>
              <a:off x="6579340" y="2072809"/>
              <a:ext cx="186101" cy="186101"/>
            </a:xfrm>
            <a:custGeom>
              <a:avLst/>
              <a:gdLst/>
              <a:ahLst/>
              <a:cxnLst/>
              <a:rect l="l" t="t" r="r" b="b"/>
              <a:pathLst>
                <a:path w="186101" h="186101" extrusionOk="0">
                  <a:moveTo>
                    <a:pt x="186102" y="93051"/>
                  </a:moveTo>
                  <a:cubicBezTo>
                    <a:pt x="186102" y="144442"/>
                    <a:pt x="144442" y="186102"/>
                    <a:pt x="93051" y="186102"/>
                  </a:cubicBezTo>
                  <a:cubicBezTo>
                    <a:pt x="41660" y="186102"/>
                    <a:pt x="0" y="144442"/>
                    <a:pt x="0" y="93051"/>
                  </a:cubicBezTo>
                  <a:cubicBezTo>
                    <a:pt x="0" y="41660"/>
                    <a:pt x="41660" y="0"/>
                    <a:pt x="93051" y="0"/>
                  </a:cubicBezTo>
                  <a:cubicBezTo>
                    <a:pt x="144442" y="0"/>
                    <a:pt x="186102" y="41660"/>
                    <a:pt x="186102" y="93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43"/>
            <p:cNvSpPr/>
            <p:nvPr/>
          </p:nvSpPr>
          <p:spPr>
            <a:xfrm>
              <a:off x="6691972" y="2459815"/>
              <a:ext cx="78906" cy="322556"/>
            </a:xfrm>
            <a:custGeom>
              <a:avLst/>
              <a:gdLst/>
              <a:ahLst/>
              <a:cxnLst/>
              <a:rect l="l" t="t" r="r" b="b"/>
              <a:pathLst>
                <a:path w="78906" h="322556" extrusionOk="0">
                  <a:moveTo>
                    <a:pt x="60347" y="0"/>
                  </a:moveTo>
                  <a:lnTo>
                    <a:pt x="60347" y="0"/>
                  </a:lnTo>
                  <a:cubicBezTo>
                    <a:pt x="70597" y="0"/>
                    <a:pt x="78906" y="8309"/>
                    <a:pt x="78906" y="18559"/>
                  </a:cubicBezTo>
                  <a:lnTo>
                    <a:pt x="63826" y="303997"/>
                  </a:lnTo>
                  <a:cubicBezTo>
                    <a:pt x="63826" y="314248"/>
                    <a:pt x="55517" y="322557"/>
                    <a:pt x="45267" y="322557"/>
                  </a:cubicBezTo>
                  <a:lnTo>
                    <a:pt x="18559" y="322557"/>
                  </a:lnTo>
                  <a:cubicBezTo>
                    <a:pt x="8309" y="322557"/>
                    <a:pt x="0" y="314248"/>
                    <a:pt x="0" y="303997"/>
                  </a:cubicBezTo>
                  <a:lnTo>
                    <a:pt x="0" y="60347"/>
                  </a:lnTo>
                  <a:cubicBezTo>
                    <a:pt x="0" y="27018"/>
                    <a:pt x="27018" y="0"/>
                    <a:pt x="6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43"/>
            <p:cNvSpPr/>
            <p:nvPr/>
          </p:nvSpPr>
          <p:spPr>
            <a:xfrm>
              <a:off x="6545522" y="2282528"/>
              <a:ext cx="261115" cy="302846"/>
            </a:xfrm>
            <a:custGeom>
              <a:avLst/>
              <a:gdLst/>
              <a:ahLst/>
              <a:cxnLst/>
              <a:rect l="l" t="t" r="r" b="b"/>
              <a:pathLst>
                <a:path w="261115" h="302846" extrusionOk="0">
                  <a:moveTo>
                    <a:pt x="53629" y="0"/>
                  </a:moveTo>
                  <a:lnTo>
                    <a:pt x="207487" y="0"/>
                  </a:lnTo>
                  <a:cubicBezTo>
                    <a:pt x="237085" y="0"/>
                    <a:pt x="261116" y="24030"/>
                    <a:pt x="261116" y="53629"/>
                  </a:cubicBezTo>
                  <a:lnTo>
                    <a:pt x="261116" y="128469"/>
                  </a:lnTo>
                  <a:cubicBezTo>
                    <a:pt x="261116" y="224710"/>
                    <a:pt x="182980" y="302846"/>
                    <a:pt x="86738" y="302846"/>
                  </a:cubicBezTo>
                  <a:lnTo>
                    <a:pt x="53629" y="302846"/>
                  </a:lnTo>
                  <a:cubicBezTo>
                    <a:pt x="24030" y="302846"/>
                    <a:pt x="0" y="278816"/>
                    <a:pt x="0" y="249217"/>
                  </a:cubicBezTo>
                  <a:lnTo>
                    <a:pt x="0" y="53629"/>
                  </a:lnTo>
                  <a:cubicBezTo>
                    <a:pt x="0" y="24030"/>
                    <a:pt x="24030" y="0"/>
                    <a:pt x="53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6" name="Google Shape;3156;p43"/>
          <p:cNvGrpSpPr/>
          <p:nvPr/>
        </p:nvGrpSpPr>
        <p:grpSpPr>
          <a:xfrm>
            <a:off x="2649227" y="1176756"/>
            <a:ext cx="796325" cy="777025"/>
            <a:chOff x="5115336" y="2200372"/>
            <a:chExt cx="510858" cy="516639"/>
          </a:xfrm>
        </p:grpSpPr>
        <p:sp>
          <p:nvSpPr>
            <p:cNvPr id="3157" name="Google Shape;3157;p43"/>
            <p:cNvSpPr/>
            <p:nvPr/>
          </p:nvSpPr>
          <p:spPr>
            <a:xfrm>
              <a:off x="5182194" y="2200372"/>
              <a:ext cx="444000" cy="444000"/>
            </a:xfrm>
            <a:custGeom>
              <a:avLst/>
              <a:gdLst/>
              <a:ahLst/>
              <a:cxnLst/>
              <a:rect l="l" t="t" r="r" b="b"/>
              <a:pathLst>
                <a:path w="444000" h="444000" extrusionOk="0">
                  <a:moveTo>
                    <a:pt x="0" y="0"/>
                  </a:moveTo>
                  <a:lnTo>
                    <a:pt x="444000" y="0"/>
                  </a:lnTo>
                  <a:lnTo>
                    <a:pt x="444000" y="444000"/>
                  </a:lnTo>
                  <a:lnTo>
                    <a:pt x="102059" y="444000"/>
                  </a:lnTo>
                  <a:cubicBezTo>
                    <a:pt x="45731" y="444000"/>
                    <a:pt x="0" y="398269"/>
                    <a:pt x="0" y="341941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81C"/>
            </a:solidFill>
            <a:ln w="59675" cap="flat" cmpd="sng">
              <a:solidFill>
                <a:srgbClr val="FFB81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43"/>
            <p:cNvSpPr/>
            <p:nvPr/>
          </p:nvSpPr>
          <p:spPr>
            <a:xfrm>
              <a:off x="5115336" y="2543896"/>
              <a:ext cx="167707" cy="173115"/>
            </a:xfrm>
            <a:custGeom>
              <a:avLst/>
              <a:gdLst/>
              <a:ahLst/>
              <a:cxnLst/>
              <a:rect l="l" t="t" r="r" b="b"/>
              <a:pathLst>
                <a:path w="167707" h="173115" extrusionOk="0">
                  <a:moveTo>
                    <a:pt x="167708" y="173116"/>
                  </a:moveTo>
                  <a:lnTo>
                    <a:pt x="167708" y="33630"/>
                  </a:lnTo>
                  <a:cubicBezTo>
                    <a:pt x="167708" y="15056"/>
                    <a:pt x="152651" y="0"/>
                    <a:pt x="134078" y="0"/>
                  </a:cubicBezTo>
                  <a:lnTo>
                    <a:pt x="0" y="0"/>
                  </a:lnTo>
                  <a:lnTo>
                    <a:pt x="167708" y="173116"/>
                  </a:lnTo>
                  <a:close/>
                </a:path>
              </a:pathLst>
            </a:custGeom>
            <a:solidFill>
              <a:schemeClr val="accent2"/>
            </a:solidFill>
            <a:ln w="298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43"/>
            <p:cNvSpPr/>
            <p:nvPr/>
          </p:nvSpPr>
          <p:spPr>
            <a:xfrm>
              <a:off x="5219577" y="2424244"/>
              <a:ext cx="270546" cy="6000"/>
            </a:xfrm>
            <a:custGeom>
              <a:avLst/>
              <a:gdLst/>
              <a:ahLst/>
              <a:cxnLst/>
              <a:rect l="l" t="t" r="r" b="b"/>
              <a:pathLst>
                <a:path w="270546" h="6000" extrusionOk="0">
                  <a:moveTo>
                    <a:pt x="270546" y="0"/>
                  </a:moveTo>
                  <a:lnTo>
                    <a:pt x="0" y="0"/>
                  </a:lnTo>
                </a:path>
              </a:pathLst>
            </a:custGeom>
            <a:noFill/>
            <a:ln w="298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43"/>
            <p:cNvSpPr/>
            <p:nvPr/>
          </p:nvSpPr>
          <p:spPr>
            <a:xfrm>
              <a:off x="5219577" y="2352629"/>
              <a:ext cx="302375" cy="6000"/>
            </a:xfrm>
            <a:custGeom>
              <a:avLst/>
              <a:gdLst/>
              <a:ahLst/>
              <a:cxnLst/>
              <a:rect l="l" t="t" r="r" b="b"/>
              <a:pathLst>
                <a:path w="302375" h="6000" extrusionOk="0">
                  <a:moveTo>
                    <a:pt x="302375" y="0"/>
                  </a:moveTo>
                  <a:lnTo>
                    <a:pt x="0" y="0"/>
                  </a:lnTo>
                </a:path>
              </a:pathLst>
            </a:custGeom>
            <a:noFill/>
            <a:ln w="298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43"/>
            <p:cNvSpPr/>
            <p:nvPr/>
          </p:nvSpPr>
          <p:spPr>
            <a:xfrm>
              <a:off x="5219577" y="2281013"/>
              <a:ext cx="246674" cy="6000"/>
            </a:xfrm>
            <a:custGeom>
              <a:avLst/>
              <a:gdLst/>
              <a:ahLst/>
              <a:cxnLst/>
              <a:rect l="l" t="t" r="r" b="b"/>
              <a:pathLst>
                <a:path w="246674" h="6000" extrusionOk="0">
                  <a:moveTo>
                    <a:pt x="246675" y="0"/>
                  </a:moveTo>
                  <a:lnTo>
                    <a:pt x="0" y="0"/>
                  </a:lnTo>
                </a:path>
              </a:pathLst>
            </a:custGeom>
            <a:noFill/>
            <a:ln w="298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2" name="Google Shape;3162;p43"/>
          <p:cNvSpPr txBox="1"/>
          <p:nvPr/>
        </p:nvSpPr>
        <p:spPr>
          <a:xfrm>
            <a:off x="717000" y="4077723"/>
            <a:ext cx="26301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3" name="Google Shape;3163;p43"/>
          <p:cNvGrpSpPr/>
          <p:nvPr/>
        </p:nvGrpSpPr>
        <p:grpSpPr>
          <a:xfrm>
            <a:off x="7743350" y="2488629"/>
            <a:ext cx="4085079" cy="2247314"/>
            <a:chOff x="716984" y="3072369"/>
            <a:chExt cx="2882093" cy="1785850"/>
          </a:xfrm>
        </p:grpSpPr>
        <p:sp>
          <p:nvSpPr>
            <p:cNvPr id="3164" name="Google Shape;3164;p43"/>
            <p:cNvSpPr txBox="1"/>
            <p:nvPr/>
          </p:nvSpPr>
          <p:spPr>
            <a:xfrm>
              <a:off x="968977" y="3713419"/>
              <a:ext cx="2630100" cy="114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3937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Metrics for mathematical justification</a:t>
              </a:r>
              <a:endParaRPr sz="2600">
                <a:solidFill>
                  <a:schemeClr val="lt1"/>
                </a:solidFill>
              </a:endParaRPr>
            </a:p>
            <a:p>
              <a:pPr marL="457200" marR="0" lvl="0" indent="-3937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Eye tests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165" name="Google Shape;3165;p43"/>
            <p:cNvSpPr txBox="1"/>
            <p:nvPr/>
          </p:nvSpPr>
          <p:spPr>
            <a:xfrm>
              <a:off x="716984" y="3072369"/>
              <a:ext cx="2630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4572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chemeClr val="lt1"/>
                  </a:solidFill>
                </a:rPr>
                <a:t>Evaluation?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6" name="Google Shape;3166;p43"/>
          <p:cNvGrpSpPr/>
          <p:nvPr/>
        </p:nvGrpSpPr>
        <p:grpSpPr>
          <a:xfrm>
            <a:off x="1193250" y="2488614"/>
            <a:ext cx="4491000" cy="1881510"/>
            <a:chOff x="716992" y="2969652"/>
            <a:chExt cx="2881062" cy="1251004"/>
          </a:xfrm>
        </p:grpSpPr>
        <p:sp>
          <p:nvSpPr>
            <p:cNvPr id="3167" name="Google Shape;3167;p43"/>
            <p:cNvSpPr txBox="1"/>
            <p:nvPr/>
          </p:nvSpPr>
          <p:spPr>
            <a:xfrm>
              <a:off x="967954" y="3502155"/>
              <a:ext cx="2630100" cy="71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3937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Deterministic</a:t>
              </a:r>
              <a:endParaRPr sz="2600">
                <a:solidFill>
                  <a:schemeClr val="lt1"/>
                </a:solidFill>
              </a:endParaRPr>
            </a:p>
            <a:p>
              <a:pPr marL="457200" lvl="0" indent="-3937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Char char="●"/>
              </a:pPr>
              <a:r>
                <a:rPr lang="en-GB" sz="2600">
                  <a:solidFill>
                    <a:schemeClr val="lt1"/>
                  </a:solidFill>
                </a:rPr>
                <a:t>As unsupervised as possible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168" name="Google Shape;3168;p43"/>
            <p:cNvSpPr txBox="1"/>
            <p:nvPr/>
          </p:nvSpPr>
          <p:spPr>
            <a:xfrm>
              <a:off x="716992" y="2969652"/>
              <a:ext cx="26301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00">
                  <a:solidFill>
                    <a:schemeClr val="lt1"/>
                  </a:solidFill>
                </a:rPr>
                <a:t>What kind?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44"/>
          <p:cNvSpPr txBox="1">
            <a:spLocks noGrp="1"/>
          </p:cNvSpPr>
          <p:nvPr>
            <p:ph type="title"/>
          </p:nvPr>
        </p:nvSpPr>
        <p:spPr>
          <a:xfrm>
            <a:off x="0" y="-429019"/>
            <a:ext cx="244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GB"/>
              <a:t>Chapter | colour mode</a:t>
            </a:r>
            <a:endParaRPr/>
          </a:p>
        </p:txBody>
      </p:sp>
      <p:sp>
        <p:nvSpPr>
          <p:cNvPr id="3174" name="Google Shape;3174;p44"/>
          <p:cNvSpPr txBox="1">
            <a:spLocks noGrp="1"/>
          </p:cNvSpPr>
          <p:nvPr>
            <p:ph type="dt" idx="10"/>
          </p:nvPr>
        </p:nvSpPr>
        <p:spPr>
          <a:xfrm>
            <a:off x="10146569" y="6405669"/>
            <a:ext cx="76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29-1-2025</a:t>
            </a:r>
            <a:endParaRPr/>
          </a:p>
        </p:txBody>
      </p:sp>
      <p:sp>
        <p:nvSpPr>
          <p:cNvPr id="3175" name="Google Shape;3175;p44"/>
          <p:cNvSpPr txBox="1">
            <a:spLocks noGrp="1"/>
          </p:cNvSpPr>
          <p:nvPr>
            <p:ph type="sldNum" idx="12"/>
          </p:nvPr>
        </p:nvSpPr>
        <p:spPr>
          <a:xfrm>
            <a:off x="11178464" y="6405669"/>
            <a:ext cx="2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3176" name="Google Shape;3176;p44"/>
          <p:cNvSpPr/>
          <p:nvPr/>
        </p:nvSpPr>
        <p:spPr>
          <a:xfrm>
            <a:off x="719155" y="719150"/>
            <a:ext cx="10750500" cy="52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7" name="Google Shape;3177;p44"/>
          <p:cNvGrpSpPr/>
          <p:nvPr/>
        </p:nvGrpSpPr>
        <p:grpSpPr>
          <a:xfrm>
            <a:off x="323014" y="250782"/>
            <a:ext cx="3359172" cy="1590792"/>
            <a:chOff x="719138" y="1565275"/>
            <a:chExt cx="5349000" cy="3006600"/>
          </a:xfrm>
        </p:grpSpPr>
        <p:sp>
          <p:nvSpPr>
            <p:cNvPr id="3178" name="Google Shape;3178;p44"/>
            <p:cNvSpPr/>
            <p:nvPr/>
          </p:nvSpPr>
          <p:spPr>
            <a:xfrm>
              <a:off x="719138" y="1565275"/>
              <a:ext cx="5349000" cy="300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44"/>
            <p:cNvSpPr/>
            <p:nvPr/>
          </p:nvSpPr>
          <p:spPr>
            <a:xfrm>
              <a:off x="719138" y="1565275"/>
              <a:ext cx="5338704" cy="3000375"/>
            </a:xfrm>
            <a:custGeom>
              <a:avLst/>
              <a:gdLst/>
              <a:ahLst/>
              <a:cxnLst/>
              <a:rect l="l" t="t" r="r" b="b"/>
              <a:pathLst>
                <a:path w="12202751" h="6858000" extrusionOk="0">
                  <a:moveTo>
                    <a:pt x="9196825" y="6253791"/>
                  </a:moveTo>
                  <a:cubicBezTo>
                    <a:pt x="9207202" y="6254820"/>
                    <a:pt x="9217676" y="6257130"/>
                    <a:pt x="9228283" y="6260764"/>
                  </a:cubicBezTo>
                  <a:cubicBezTo>
                    <a:pt x="9307834" y="6289395"/>
                    <a:pt x="9333091" y="6516346"/>
                    <a:pt x="9319129" y="6797771"/>
                  </a:cubicBezTo>
                  <a:lnTo>
                    <a:pt x="9315062" y="6858000"/>
                  </a:lnTo>
                  <a:lnTo>
                    <a:pt x="8712780" y="6858000"/>
                  </a:lnTo>
                  <a:lnTo>
                    <a:pt x="8752852" y="6786092"/>
                  </a:lnTo>
                  <a:cubicBezTo>
                    <a:pt x="8924836" y="6476801"/>
                    <a:pt x="9040774" y="6272774"/>
                    <a:pt x="9165949" y="6254507"/>
                  </a:cubicBezTo>
                  <a:cubicBezTo>
                    <a:pt x="9176167" y="6253017"/>
                    <a:pt x="9186447" y="6252763"/>
                    <a:pt x="9196825" y="6253791"/>
                  </a:cubicBezTo>
                  <a:close/>
                  <a:moveTo>
                    <a:pt x="6322661" y="860036"/>
                  </a:moveTo>
                  <a:cubicBezTo>
                    <a:pt x="6359190" y="857387"/>
                    <a:pt x="6388114" y="876530"/>
                    <a:pt x="6406295" y="923793"/>
                  </a:cubicBezTo>
                  <a:cubicBezTo>
                    <a:pt x="6454783" y="1049825"/>
                    <a:pt x="6420842" y="1229178"/>
                    <a:pt x="6343263" y="1578190"/>
                  </a:cubicBezTo>
                  <a:cubicBezTo>
                    <a:pt x="5856638" y="3709453"/>
                    <a:pt x="3958041" y="5234882"/>
                    <a:pt x="3612233" y="6735009"/>
                  </a:cubicBezTo>
                  <a:lnTo>
                    <a:pt x="3592717" y="6858000"/>
                  </a:lnTo>
                  <a:lnTo>
                    <a:pt x="0" y="6858000"/>
                  </a:lnTo>
                  <a:lnTo>
                    <a:pt x="0" y="6632489"/>
                  </a:lnTo>
                  <a:lnTo>
                    <a:pt x="339610" y="6322172"/>
                  </a:lnTo>
                  <a:cubicBezTo>
                    <a:pt x="2196386" y="4691797"/>
                    <a:pt x="4577580" y="3447091"/>
                    <a:pt x="5674132" y="1607274"/>
                  </a:cubicBezTo>
                  <a:cubicBezTo>
                    <a:pt x="5863234" y="1292194"/>
                    <a:pt x="6164370" y="871513"/>
                    <a:pt x="6322661" y="860036"/>
                  </a:cubicBezTo>
                  <a:close/>
                  <a:moveTo>
                    <a:pt x="11650950" y="0"/>
                  </a:moveTo>
                  <a:lnTo>
                    <a:pt x="12202751" y="0"/>
                  </a:lnTo>
                  <a:lnTo>
                    <a:pt x="12202751" y="4442690"/>
                  </a:lnTo>
                  <a:lnTo>
                    <a:pt x="12090669" y="4422014"/>
                  </a:lnTo>
                  <a:cubicBezTo>
                    <a:pt x="11211465" y="4223417"/>
                    <a:pt x="10568413" y="3552240"/>
                    <a:pt x="10571396" y="2213198"/>
                  </a:cubicBezTo>
                  <a:cubicBezTo>
                    <a:pt x="10572439" y="1498198"/>
                    <a:pt x="10939503" y="807920"/>
                    <a:pt x="11525799" y="135882"/>
                  </a:cubicBezTo>
                  <a:close/>
                  <a:moveTo>
                    <a:pt x="0" y="0"/>
                  </a:moveTo>
                  <a:lnTo>
                    <a:pt x="2054194" y="0"/>
                  </a:lnTo>
                  <a:lnTo>
                    <a:pt x="1941123" y="75811"/>
                  </a:lnTo>
                  <a:cubicBezTo>
                    <a:pt x="1355823" y="476321"/>
                    <a:pt x="767225" y="928929"/>
                    <a:pt x="206525" y="1437904"/>
                  </a:cubicBezTo>
                  <a:lnTo>
                    <a:pt x="0" y="1632346"/>
                  </a:lnTo>
                  <a:close/>
                </a:path>
              </a:pathLst>
            </a:custGeom>
            <a:solidFill>
              <a:srgbClr val="0076C2"/>
            </a:solidFill>
            <a:ln>
              <a:noFill/>
            </a:ln>
          </p:spPr>
          <p:txBody>
            <a:bodyPr spcFirstLastPara="1" wrap="square" lIns="144000" tIns="144000" rIns="144000" bIns="14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0" name="Google Shape;3180;p44"/>
          <p:cNvSpPr txBox="1"/>
          <p:nvPr/>
        </p:nvSpPr>
        <p:spPr>
          <a:xfrm>
            <a:off x="4359950" y="719150"/>
            <a:ext cx="566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60"/>
              <a:buFont typeface="Arial"/>
              <a:buNone/>
            </a:pPr>
            <a:r>
              <a:rPr lang="en-GB" sz="4800" b="1">
                <a:solidFill>
                  <a:schemeClr val="lt1"/>
                </a:solidFill>
              </a:rPr>
              <a:t>What is the data?</a:t>
            </a:r>
            <a:br>
              <a:rPr lang="en-GB"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181" name="Google Shape;3181;p44"/>
          <p:cNvSpPr txBox="1"/>
          <p:nvPr/>
        </p:nvSpPr>
        <p:spPr>
          <a:xfrm>
            <a:off x="5301279" y="1565282"/>
            <a:ext cx="52941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182" name="Google Shape;3182;p44"/>
          <p:cNvSpPr txBox="1"/>
          <p:nvPr/>
        </p:nvSpPr>
        <p:spPr>
          <a:xfrm>
            <a:off x="1058659" y="335013"/>
            <a:ext cx="18879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20"/>
              <a:buFont typeface="Arial"/>
              <a:buNone/>
            </a:pPr>
            <a:r>
              <a:rPr lang="en-GB" sz="96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9600">
                <a:solidFill>
                  <a:schemeClr val="lt1"/>
                </a:solidFill>
              </a:rPr>
              <a:t>2</a:t>
            </a:r>
            <a:endParaRPr sz="9600" b="0" i="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3" name="Google Shape;31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700" y="1757325"/>
            <a:ext cx="3888526" cy="3696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184" name="Google Shape;3184;p44"/>
          <p:cNvSpPr txBox="1"/>
          <p:nvPr/>
        </p:nvSpPr>
        <p:spPr>
          <a:xfrm>
            <a:off x="1058650" y="2723325"/>
            <a:ext cx="4326000" cy="27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-GB" sz="2500">
                <a:solidFill>
                  <a:schemeClr val="lt1"/>
                </a:solidFill>
              </a:rPr>
              <a:t>A lot of 2D images</a:t>
            </a:r>
            <a:endParaRPr sz="2500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-GB" sz="2500">
                <a:solidFill>
                  <a:schemeClr val="lt1"/>
                </a:solidFill>
              </a:rPr>
              <a:t>Resolution: 3 px per µm</a:t>
            </a:r>
            <a:endParaRPr sz="2500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-GB" sz="2500">
                <a:solidFill>
                  <a:schemeClr val="lt1"/>
                </a:solidFill>
              </a:rPr>
              <a:t>11 equidistant focal planes</a:t>
            </a:r>
            <a:endParaRPr sz="2500">
              <a:solidFill>
                <a:schemeClr val="lt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-"/>
            </a:pPr>
            <a:r>
              <a:rPr lang="en-GB" sz="2500">
                <a:solidFill>
                  <a:schemeClr val="lt1"/>
                </a:solidFill>
              </a:rPr>
              <a:t>Follows first 5 days of development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185" name="Google Shape;3185;p44"/>
          <p:cNvSpPr txBox="1"/>
          <p:nvPr/>
        </p:nvSpPr>
        <p:spPr>
          <a:xfrm>
            <a:off x="6133850" y="5453800"/>
            <a:ext cx="38886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Reference image, 1 focal plane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U DELFT | TEMPLATE (SLIDEBUILDER)">
  <a:themeElements>
    <a:clrScheme name="Aangepast 4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1542</Words>
  <Application>Microsoft Office PowerPoint</Application>
  <PresentationFormat>Widescreen</PresentationFormat>
  <Paragraphs>468</Paragraphs>
  <Slides>40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Quattrocento Sans</vt:lpstr>
      <vt:lpstr>TU DELFT | TEMPLATE (SLIDEBUILDER)</vt:lpstr>
      <vt:lpstr>Title slide + image</vt:lpstr>
      <vt:lpstr>Agenda </vt:lpstr>
      <vt:lpstr>Chapter | dark mode</vt:lpstr>
      <vt:lpstr>About us </vt:lpstr>
      <vt:lpstr>Introduction</vt:lpstr>
      <vt:lpstr>Chapter | dark mode</vt:lpstr>
      <vt:lpstr>PowerPoint Presentation</vt:lpstr>
      <vt:lpstr>PowerPoint Presentation</vt:lpstr>
      <vt:lpstr>Chapter | colour mode</vt:lpstr>
      <vt:lpstr>Chapter | colour mode</vt:lpstr>
      <vt:lpstr>Chapter | colour mode</vt:lpstr>
      <vt:lpstr>Process | 5 steps</vt:lpstr>
      <vt:lpstr>Chapter | colour mode</vt:lpstr>
      <vt:lpstr>Chapter | colour mode</vt:lpstr>
      <vt:lpstr>Chapter | colour mode</vt:lpstr>
      <vt:lpstr>Chapter | colour mode</vt:lpstr>
      <vt:lpstr>Chapter | colour mode</vt:lpstr>
      <vt:lpstr>Process | 5 steps</vt:lpstr>
      <vt:lpstr>Chapter | colour mode</vt:lpstr>
      <vt:lpstr>Chapter | colour mode</vt:lpstr>
      <vt:lpstr>Chapter | colour mode</vt:lpstr>
      <vt:lpstr>Chapter | colour mode</vt:lpstr>
      <vt:lpstr>Chapter | colour mode</vt:lpstr>
      <vt:lpstr>Chapter | colour mode</vt:lpstr>
      <vt:lpstr>Chapter | colour mode</vt:lpstr>
      <vt:lpstr>Chapter | colour mode</vt:lpstr>
      <vt:lpstr>Chapter | colour mode</vt:lpstr>
      <vt:lpstr>Chapter | colour mode</vt:lpstr>
      <vt:lpstr>Chapter | colour mode</vt:lpstr>
      <vt:lpstr>The actual process | parameter selection</vt:lpstr>
      <vt:lpstr>The actual process | model production</vt:lpstr>
      <vt:lpstr>Chapter | dark mode</vt:lpstr>
      <vt:lpstr>Chapter | colour mode</vt:lpstr>
      <vt:lpstr>Chapter | colour mode</vt:lpstr>
      <vt:lpstr>Chapter | colour mode</vt:lpstr>
      <vt:lpstr>Chapter | dark mode</vt:lpstr>
      <vt:lpstr>Introduction | 1x</vt:lpstr>
      <vt:lpstr>Device improvements</vt:lpstr>
      <vt:lpstr>Summary</vt:lpstr>
      <vt:lpstr>Afsluiter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Yoan Popov</cp:lastModifiedBy>
  <cp:revision>1</cp:revision>
  <dcterms:modified xsi:type="dcterms:W3CDTF">2025-01-29T19:24:42Z</dcterms:modified>
</cp:coreProperties>
</file>